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5.xml" ContentType="application/vnd.openxmlformats-officedocument.presentationml.tags+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handoutMasterIdLst>
    <p:handoutMasterId r:id="rId46"/>
  </p:handoutMasterIdLst>
  <p:sldIdLst>
    <p:sldId id="256" r:id="rId2"/>
    <p:sldId id="257" r:id="rId3"/>
    <p:sldId id="258" r:id="rId4"/>
    <p:sldId id="259" r:id="rId5"/>
    <p:sldId id="260" r:id="rId6"/>
    <p:sldId id="261" r:id="rId7"/>
    <p:sldId id="264" r:id="rId8"/>
    <p:sldId id="263" r:id="rId9"/>
    <p:sldId id="265" r:id="rId10"/>
    <p:sldId id="267" r:id="rId11"/>
    <p:sldId id="305" r:id="rId12"/>
    <p:sldId id="276" r:id="rId13"/>
    <p:sldId id="262" r:id="rId14"/>
    <p:sldId id="268" r:id="rId15"/>
    <p:sldId id="269" r:id="rId16"/>
    <p:sldId id="277" r:id="rId17"/>
    <p:sldId id="278" r:id="rId18"/>
    <p:sldId id="280" r:id="rId19"/>
    <p:sldId id="281" r:id="rId20"/>
    <p:sldId id="285" r:id="rId21"/>
    <p:sldId id="283" r:id="rId22"/>
    <p:sldId id="288" r:id="rId23"/>
    <p:sldId id="284" r:id="rId24"/>
    <p:sldId id="290" r:id="rId25"/>
    <p:sldId id="289" r:id="rId26"/>
    <p:sldId id="282" r:id="rId27"/>
    <p:sldId id="291" r:id="rId28"/>
    <p:sldId id="300" r:id="rId29"/>
    <p:sldId id="292" r:id="rId30"/>
    <p:sldId id="271" r:id="rId31"/>
    <p:sldId id="301" r:id="rId32"/>
    <p:sldId id="302" r:id="rId33"/>
    <p:sldId id="304" r:id="rId34"/>
    <p:sldId id="303" r:id="rId35"/>
    <p:sldId id="293" r:id="rId36"/>
    <p:sldId id="298" r:id="rId37"/>
    <p:sldId id="297" r:id="rId38"/>
    <p:sldId id="299" r:id="rId39"/>
    <p:sldId id="294" r:id="rId40"/>
    <p:sldId id="296" r:id="rId41"/>
    <p:sldId id="270" r:id="rId42"/>
    <p:sldId id="295" r:id="rId43"/>
    <p:sldId id="273"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7743C"/>
    <a:srgbClr val="DDC855"/>
    <a:srgbClr val="D5FA68"/>
    <a:srgbClr val="448B91"/>
    <a:srgbClr val="BAC48E"/>
    <a:srgbClr val="C2D181"/>
    <a:srgbClr val="B1789C"/>
    <a:srgbClr val="B5BD95"/>
    <a:srgbClr val="B1B69C"/>
    <a:srgbClr val="BFCC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84" autoAdjust="0"/>
    <p:restoredTop sz="91822" autoAdjust="0"/>
  </p:normalViewPr>
  <p:slideViewPr>
    <p:cSldViewPr snapToGrid="0">
      <p:cViewPr varScale="1">
        <p:scale>
          <a:sx n="104" d="100"/>
          <a:sy n="104" d="100"/>
        </p:scale>
        <p:origin x="570" y="114"/>
      </p:cViewPr>
      <p:guideLst/>
    </p:cSldViewPr>
  </p:slid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tx2">
                  <a:lumMod val="60000"/>
                  <a:lumOff val="40000"/>
                </a:schemeClr>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F8573D5-C6B2-4F8A-A32F-0F3CE86E8F1B}" type="doc">
      <dgm:prSet loTypeId="urn:microsoft.com/office/officeart/2005/8/layout/hierarchy3" loCatId="list" qsTypeId="urn:microsoft.com/office/officeart/2005/8/quickstyle/simple1" qsCatId="simple" csTypeId="urn:microsoft.com/office/officeart/2005/8/colors/accent1_2" csCatId="accent1" phldr="1"/>
      <dgm:spPr/>
      <dgm:t>
        <a:bodyPr/>
        <a:lstStyle/>
        <a:p>
          <a:endParaRPr lang="en-US"/>
        </a:p>
      </dgm:t>
    </dgm:pt>
    <dgm:pt modelId="{5FE7B847-91C7-43AD-B212-883ED2C5FCF9}">
      <dgm:prSet phldrT="[Text]"/>
      <dgm:spPr/>
      <dgm:t>
        <a:bodyPr/>
        <a:lstStyle/>
        <a:p>
          <a:r>
            <a:rPr lang="en-US" b="1" dirty="0">
              <a:latin typeface="Sora" pitchFamily="2" charset="0"/>
              <a:cs typeface="Sora" pitchFamily="2" charset="0"/>
            </a:rPr>
            <a:t>Web 1.0 - static</a:t>
          </a:r>
        </a:p>
      </dgm:t>
    </dgm:pt>
    <dgm:pt modelId="{4436B7E3-F318-4918-BDC1-8F2BC6E683D1}" type="parTrans" cxnId="{3E794A94-B2B8-48ED-9E74-8F955D3D1AF4}">
      <dgm:prSet/>
      <dgm:spPr/>
      <dgm:t>
        <a:bodyPr/>
        <a:lstStyle/>
        <a:p>
          <a:endParaRPr lang="en-US"/>
        </a:p>
      </dgm:t>
    </dgm:pt>
    <dgm:pt modelId="{54556CB8-E3AD-47FA-AC6C-788C5151F7EB}" type="sibTrans" cxnId="{3E794A94-B2B8-48ED-9E74-8F955D3D1AF4}">
      <dgm:prSet/>
      <dgm:spPr/>
      <dgm:t>
        <a:bodyPr/>
        <a:lstStyle/>
        <a:p>
          <a:endParaRPr lang="en-US"/>
        </a:p>
      </dgm:t>
    </dgm:pt>
    <dgm:pt modelId="{1F117E15-A5F1-4B2C-A6D6-3B4ACFB2F51C}">
      <dgm:prSet phldrT="[Text]"/>
      <dgm:spPr/>
      <dgm:t>
        <a:bodyPr/>
        <a:lstStyle/>
        <a:p>
          <a:r>
            <a:rPr lang="en-US" dirty="0">
              <a:latin typeface="Sora" pitchFamily="2" charset="0"/>
              <a:cs typeface="Sora" pitchFamily="2" charset="0"/>
            </a:rPr>
            <a:t>Browser</a:t>
          </a:r>
        </a:p>
      </dgm:t>
    </dgm:pt>
    <dgm:pt modelId="{A18C4AF1-3FFB-419F-B710-61CE759D6E4E}" type="parTrans" cxnId="{1E99F6DD-0A40-4FA0-997C-84C895D8F4D0}">
      <dgm:prSet/>
      <dgm:spPr/>
      <dgm:t>
        <a:bodyPr/>
        <a:lstStyle/>
        <a:p>
          <a:endParaRPr lang="en-US"/>
        </a:p>
      </dgm:t>
    </dgm:pt>
    <dgm:pt modelId="{6632D7E7-09E9-4997-B192-0EB8E77EE9B3}" type="sibTrans" cxnId="{1E99F6DD-0A40-4FA0-997C-84C895D8F4D0}">
      <dgm:prSet/>
      <dgm:spPr/>
      <dgm:t>
        <a:bodyPr/>
        <a:lstStyle/>
        <a:p>
          <a:endParaRPr lang="en-US"/>
        </a:p>
      </dgm:t>
    </dgm:pt>
    <dgm:pt modelId="{3EB6E66B-F475-42DB-BB41-0A33C30919BE}">
      <dgm:prSet phldrT="[Text]"/>
      <dgm:spPr/>
      <dgm:t>
        <a:bodyPr/>
        <a:lstStyle/>
        <a:p>
          <a:r>
            <a:rPr lang="en-US" dirty="0">
              <a:latin typeface="Sora" pitchFamily="2" charset="0"/>
              <a:cs typeface="Sora" pitchFamily="2" charset="0"/>
            </a:rPr>
            <a:t>Websites</a:t>
          </a:r>
        </a:p>
      </dgm:t>
    </dgm:pt>
    <dgm:pt modelId="{F45EB8DE-4517-4F0A-A300-AE8A38D31003}" type="parTrans" cxnId="{DFD3F792-C560-4328-90D1-2FAA4517F3BC}">
      <dgm:prSet/>
      <dgm:spPr/>
      <dgm:t>
        <a:bodyPr/>
        <a:lstStyle/>
        <a:p>
          <a:endParaRPr lang="en-US"/>
        </a:p>
      </dgm:t>
    </dgm:pt>
    <dgm:pt modelId="{DB7920F0-94CC-4861-9D7E-366C48724CCE}" type="sibTrans" cxnId="{DFD3F792-C560-4328-90D1-2FAA4517F3BC}">
      <dgm:prSet/>
      <dgm:spPr/>
      <dgm:t>
        <a:bodyPr/>
        <a:lstStyle/>
        <a:p>
          <a:endParaRPr lang="en-US"/>
        </a:p>
      </dgm:t>
    </dgm:pt>
    <dgm:pt modelId="{3DAD3983-E4D3-4D2A-8908-56F92B29D124}">
      <dgm:prSet phldrT="[Text]"/>
      <dgm:spPr/>
      <dgm:t>
        <a:bodyPr/>
        <a:lstStyle/>
        <a:p>
          <a:r>
            <a:rPr lang="en-US" b="1" dirty="0">
              <a:latin typeface="Sora" pitchFamily="2" charset="0"/>
              <a:cs typeface="Sora" pitchFamily="2" charset="0"/>
            </a:rPr>
            <a:t>Web 2.0 - centralized</a:t>
          </a:r>
        </a:p>
      </dgm:t>
    </dgm:pt>
    <dgm:pt modelId="{80622DBA-2249-4B8B-BA26-93233873ADB4}" type="parTrans" cxnId="{853019A5-D687-4A19-8051-E72DA1DAEEB9}">
      <dgm:prSet/>
      <dgm:spPr/>
      <dgm:t>
        <a:bodyPr/>
        <a:lstStyle/>
        <a:p>
          <a:endParaRPr lang="en-US"/>
        </a:p>
      </dgm:t>
    </dgm:pt>
    <dgm:pt modelId="{FA301B3E-8496-4B80-9D2C-74DE35A167D1}" type="sibTrans" cxnId="{853019A5-D687-4A19-8051-E72DA1DAEEB9}">
      <dgm:prSet/>
      <dgm:spPr/>
      <dgm:t>
        <a:bodyPr/>
        <a:lstStyle/>
        <a:p>
          <a:endParaRPr lang="en-US"/>
        </a:p>
      </dgm:t>
    </dgm:pt>
    <dgm:pt modelId="{4B494B15-2E01-457A-A792-6E27F557A1F0}">
      <dgm:prSet phldrT="[Text]"/>
      <dgm:spPr/>
      <dgm:t>
        <a:bodyPr/>
        <a:lstStyle/>
        <a:p>
          <a:r>
            <a:rPr lang="en-US" dirty="0">
              <a:latin typeface="Sora" pitchFamily="2" charset="0"/>
              <a:cs typeface="Sora" pitchFamily="2" charset="0"/>
            </a:rPr>
            <a:t>Mobile</a:t>
          </a:r>
        </a:p>
      </dgm:t>
    </dgm:pt>
    <dgm:pt modelId="{51CDDCAC-F403-4919-978B-7550D3F79F53}" type="parTrans" cxnId="{BDD6B2B7-B053-4148-A0A4-4B57941C7BD3}">
      <dgm:prSet/>
      <dgm:spPr/>
      <dgm:t>
        <a:bodyPr/>
        <a:lstStyle/>
        <a:p>
          <a:endParaRPr lang="en-US"/>
        </a:p>
      </dgm:t>
    </dgm:pt>
    <dgm:pt modelId="{B7C449DF-0238-4CE5-9209-395F5237E34C}" type="sibTrans" cxnId="{BDD6B2B7-B053-4148-A0A4-4B57941C7BD3}">
      <dgm:prSet/>
      <dgm:spPr/>
      <dgm:t>
        <a:bodyPr/>
        <a:lstStyle/>
        <a:p>
          <a:endParaRPr lang="en-US"/>
        </a:p>
      </dgm:t>
    </dgm:pt>
    <dgm:pt modelId="{30608B58-314A-4336-8411-F3ED2599822C}">
      <dgm:prSet phldrT="[Text]"/>
      <dgm:spPr/>
      <dgm:t>
        <a:bodyPr/>
        <a:lstStyle/>
        <a:p>
          <a:r>
            <a:rPr lang="en-US" dirty="0">
              <a:latin typeface="Sora" pitchFamily="2" charset="0"/>
              <a:cs typeface="Sora" pitchFamily="2" charset="0"/>
            </a:rPr>
            <a:t>Apps</a:t>
          </a:r>
        </a:p>
      </dgm:t>
    </dgm:pt>
    <dgm:pt modelId="{5710641C-7F3F-494D-B930-08845F7B6D09}" type="parTrans" cxnId="{708698EF-9CB0-43C3-B44E-C1166B788DD7}">
      <dgm:prSet/>
      <dgm:spPr/>
      <dgm:t>
        <a:bodyPr/>
        <a:lstStyle/>
        <a:p>
          <a:endParaRPr lang="en-US"/>
        </a:p>
      </dgm:t>
    </dgm:pt>
    <dgm:pt modelId="{5F990060-F781-4FB0-A6A4-37977917C08F}" type="sibTrans" cxnId="{708698EF-9CB0-43C3-B44E-C1166B788DD7}">
      <dgm:prSet/>
      <dgm:spPr/>
      <dgm:t>
        <a:bodyPr/>
        <a:lstStyle/>
        <a:p>
          <a:endParaRPr lang="en-US"/>
        </a:p>
      </dgm:t>
    </dgm:pt>
    <dgm:pt modelId="{5AEC650C-2689-4012-9024-144AA27C99BB}">
      <dgm:prSet phldrT="[Text]"/>
      <dgm:spPr/>
      <dgm:t>
        <a:bodyPr/>
        <a:lstStyle/>
        <a:p>
          <a:r>
            <a:rPr lang="en-US" dirty="0">
              <a:latin typeface="Sora" pitchFamily="2" charset="0"/>
              <a:cs typeface="Sora" pitchFamily="2" charset="0"/>
            </a:rPr>
            <a:t>Servers</a:t>
          </a:r>
        </a:p>
      </dgm:t>
    </dgm:pt>
    <dgm:pt modelId="{EB581A00-0A58-4B99-B713-677D75B28A84}" type="parTrans" cxnId="{FCD06824-8EB9-414A-B04B-68A47F4196FF}">
      <dgm:prSet/>
      <dgm:spPr/>
      <dgm:t>
        <a:bodyPr/>
        <a:lstStyle/>
        <a:p>
          <a:endParaRPr lang="en-US"/>
        </a:p>
      </dgm:t>
    </dgm:pt>
    <dgm:pt modelId="{DAF95190-36D4-457D-A5E3-265AC4214EE4}" type="sibTrans" cxnId="{FCD06824-8EB9-414A-B04B-68A47F4196FF}">
      <dgm:prSet/>
      <dgm:spPr/>
      <dgm:t>
        <a:bodyPr/>
        <a:lstStyle/>
        <a:p>
          <a:endParaRPr lang="en-US"/>
        </a:p>
      </dgm:t>
    </dgm:pt>
    <dgm:pt modelId="{711A6AEE-CAC4-4DDF-A96A-1BB01916719F}">
      <dgm:prSet phldrT="[Text]"/>
      <dgm:spPr/>
      <dgm:t>
        <a:bodyPr/>
        <a:lstStyle/>
        <a:p>
          <a:r>
            <a:rPr lang="en-US" b="1" dirty="0">
              <a:latin typeface="Sora" pitchFamily="2" charset="0"/>
              <a:cs typeface="Sora" pitchFamily="2" charset="0"/>
            </a:rPr>
            <a:t>Web 3.0 - decentralized</a:t>
          </a:r>
        </a:p>
      </dgm:t>
    </dgm:pt>
    <dgm:pt modelId="{342762AB-F185-4909-A2A5-4DFA57220E71}" type="sibTrans" cxnId="{B7233AB5-E61E-434D-AC3F-29B9F84B6D1D}">
      <dgm:prSet/>
      <dgm:spPr/>
      <dgm:t>
        <a:bodyPr/>
        <a:lstStyle/>
        <a:p>
          <a:endParaRPr lang="en-US"/>
        </a:p>
      </dgm:t>
    </dgm:pt>
    <dgm:pt modelId="{6FB70FD6-E707-4205-B0A2-025B51677442}" type="parTrans" cxnId="{B7233AB5-E61E-434D-AC3F-29B9F84B6D1D}">
      <dgm:prSet/>
      <dgm:spPr/>
      <dgm:t>
        <a:bodyPr/>
        <a:lstStyle/>
        <a:p>
          <a:endParaRPr lang="en-US"/>
        </a:p>
      </dgm:t>
    </dgm:pt>
    <dgm:pt modelId="{7950D0E0-0F3F-48FF-9404-270FCBE3A34C}">
      <dgm:prSet phldrT="[Text]"/>
      <dgm:spPr/>
      <dgm:t>
        <a:bodyPr/>
        <a:lstStyle/>
        <a:p>
          <a:pPr algn="ctr"/>
          <a:r>
            <a:rPr lang="en-US" dirty="0">
              <a:latin typeface="Sora" pitchFamily="2" charset="0"/>
              <a:cs typeface="Sora" pitchFamily="2" charset="0"/>
            </a:rPr>
            <a:t>XR</a:t>
          </a:r>
        </a:p>
      </dgm:t>
    </dgm:pt>
    <dgm:pt modelId="{0DDE3D10-5857-43A7-B0B9-C4E075C3D64F}" type="parTrans" cxnId="{AB10B52D-1A0E-4FA1-A40A-321778740A0D}">
      <dgm:prSet/>
      <dgm:spPr/>
      <dgm:t>
        <a:bodyPr/>
        <a:lstStyle/>
        <a:p>
          <a:endParaRPr lang="en-US"/>
        </a:p>
      </dgm:t>
    </dgm:pt>
    <dgm:pt modelId="{811C618D-D323-49FB-8408-7F6B5862EA2C}" type="sibTrans" cxnId="{AB10B52D-1A0E-4FA1-A40A-321778740A0D}">
      <dgm:prSet/>
      <dgm:spPr/>
      <dgm:t>
        <a:bodyPr/>
        <a:lstStyle/>
        <a:p>
          <a:endParaRPr lang="en-US"/>
        </a:p>
      </dgm:t>
    </dgm:pt>
    <dgm:pt modelId="{D722CDB3-32A4-4AEC-95C9-18153B86C40C}">
      <dgm:prSet phldrT="[Text]"/>
      <dgm:spPr/>
      <dgm:t>
        <a:bodyPr/>
        <a:lstStyle/>
        <a:p>
          <a:r>
            <a:rPr lang="en-US" dirty="0">
              <a:latin typeface="Sora" pitchFamily="2" charset="0"/>
              <a:cs typeface="Sora" pitchFamily="2" charset="0"/>
            </a:rPr>
            <a:t>A.I</a:t>
          </a:r>
        </a:p>
      </dgm:t>
    </dgm:pt>
    <dgm:pt modelId="{4EF1BE70-20B6-4973-8B8A-491C28A23106}" type="parTrans" cxnId="{D779AA29-848D-448B-ABAA-79723B56FC19}">
      <dgm:prSet/>
      <dgm:spPr/>
      <dgm:t>
        <a:bodyPr/>
        <a:lstStyle/>
        <a:p>
          <a:endParaRPr lang="en-US"/>
        </a:p>
      </dgm:t>
    </dgm:pt>
    <dgm:pt modelId="{2047FE27-3786-442A-A096-AD14D71CBCBE}" type="sibTrans" cxnId="{D779AA29-848D-448B-ABAA-79723B56FC19}">
      <dgm:prSet/>
      <dgm:spPr/>
      <dgm:t>
        <a:bodyPr/>
        <a:lstStyle/>
        <a:p>
          <a:endParaRPr lang="en-US"/>
        </a:p>
      </dgm:t>
    </dgm:pt>
    <dgm:pt modelId="{940E4AA7-74AB-45C5-B086-3FB52FBCFE16}">
      <dgm:prSet phldrT="[Text]"/>
      <dgm:spPr/>
      <dgm:t>
        <a:bodyPr/>
        <a:lstStyle/>
        <a:p>
          <a:r>
            <a:rPr lang="en-US" dirty="0">
              <a:latin typeface="Sora" pitchFamily="2" charset="0"/>
              <a:cs typeface="Sora" pitchFamily="2" charset="0"/>
            </a:rPr>
            <a:t>Blockchain</a:t>
          </a:r>
        </a:p>
      </dgm:t>
    </dgm:pt>
    <dgm:pt modelId="{F5422D5A-8F77-43DE-B3C2-5A25851D9488}" type="parTrans" cxnId="{3C70F259-5A49-4784-835F-1683E6F02221}">
      <dgm:prSet/>
      <dgm:spPr/>
      <dgm:t>
        <a:bodyPr/>
        <a:lstStyle/>
        <a:p>
          <a:endParaRPr lang="en-US"/>
        </a:p>
      </dgm:t>
    </dgm:pt>
    <dgm:pt modelId="{F313C869-F6B4-49BD-BBA6-83E5EDB49268}" type="sibTrans" cxnId="{3C70F259-5A49-4784-835F-1683E6F02221}">
      <dgm:prSet/>
      <dgm:spPr/>
      <dgm:t>
        <a:bodyPr/>
        <a:lstStyle/>
        <a:p>
          <a:endParaRPr lang="en-US"/>
        </a:p>
      </dgm:t>
    </dgm:pt>
    <dgm:pt modelId="{A4A140CE-7F57-4AF3-8180-9A73E984E8EC}">
      <dgm:prSet phldrT="[Text]"/>
      <dgm:spPr/>
      <dgm:t>
        <a:bodyPr/>
        <a:lstStyle/>
        <a:p>
          <a:r>
            <a:rPr lang="en-US" dirty="0">
              <a:latin typeface="Sora" pitchFamily="2" charset="0"/>
              <a:cs typeface="Sora" pitchFamily="2" charset="0"/>
            </a:rPr>
            <a:t>Cloud</a:t>
          </a:r>
        </a:p>
      </dgm:t>
    </dgm:pt>
    <dgm:pt modelId="{606E6FC1-28B3-4230-A92C-34E7E2856763}" type="parTrans" cxnId="{21F4C0C1-C76A-45CF-BC7C-1B8E7A6646C0}">
      <dgm:prSet/>
      <dgm:spPr/>
      <dgm:t>
        <a:bodyPr/>
        <a:lstStyle/>
        <a:p>
          <a:endParaRPr lang="en-US"/>
        </a:p>
      </dgm:t>
    </dgm:pt>
    <dgm:pt modelId="{0E254708-0C1D-4DA0-BA70-78320FA5A3C2}" type="sibTrans" cxnId="{21F4C0C1-C76A-45CF-BC7C-1B8E7A6646C0}">
      <dgm:prSet/>
      <dgm:spPr/>
      <dgm:t>
        <a:bodyPr/>
        <a:lstStyle/>
        <a:p>
          <a:endParaRPr lang="en-US"/>
        </a:p>
      </dgm:t>
    </dgm:pt>
    <dgm:pt modelId="{1DC85D11-614B-40BC-AE6D-875702420051}" type="pres">
      <dgm:prSet presAssocID="{DF8573D5-C6B2-4F8A-A32F-0F3CE86E8F1B}" presName="diagram" presStyleCnt="0">
        <dgm:presLayoutVars>
          <dgm:chPref val="1"/>
          <dgm:dir/>
          <dgm:animOne val="branch"/>
          <dgm:animLvl val="lvl"/>
          <dgm:resizeHandles/>
        </dgm:presLayoutVars>
      </dgm:prSet>
      <dgm:spPr/>
    </dgm:pt>
    <dgm:pt modelId="{3C7722D2-DFD8-4ED0-805B-C49F83B98D71}" type="pres">
      <dgm:prSet presAssocID="{5FE7B847-91C7-43AD-B212-883ED2C5FCF9}" presName="root" presStyleCnt="0"/>
      <dgm:spPr/>
    </dgm:pt>
    <dgm:pt modelId="{654D1B6E-B36C-4E6C-8A59-13E30E500630}" type="pres">
      <dgm:prSet presAssocID="{5FE7B847-91C7-43AD-B212-883ED2C5FCF9}" presName="rootComposite" presStyleCnt="0"/>
      <dgm:spPr/>
    </dgm:pt>
    <dgm:pt modelId="{2C1788AB-B3CB-47B4-AD01-4BE1EEC06DB1}" type="pres">
      <dgm:prSet presAssocID="{5FE7B847-91C7-43AD-B212-883ED2C5FCF9}" presName="rootText" presStyleLbl="node1" presStyleIdx="0" presStyleCnt="3"/>
      <dgm:spPr/>
    </dgm:pt>
    <dgm:pt modelId="{33A7F60F-08AE-4405-84AD-DEDB636D2851}" type="pres">
      <dgm:prSet presAssocID="{5FE7B847-91C7-43AD-B212-883ED2C5FCF9}" presName="rootConnector" presStyleLbl="node1" presStyleIdx="0" presStyleCnt="3"/>
      <dgm:spPr/>
    </dgm:pt>
    <dgm:pt modelId="{143FDE89-B686-4E38-8A2C-E56FA34A4271}" type="pres">
      <dgm:prSet presAssocID="{5FE7B847-91C7-43AD-B212-883ED2C5FCF9}" presName="childShape" presStyleCnt="0"/>
      <dgm:spPr/>
    </dgm:pt>
    <dgm:pt modelId="{CD482211-B6D5-43FE-ABEE-4664D5B3FBAC}" type="pres">
      <dgm:prSet presAssocID="{A18C4AF1-3FFB-419F-B710-61CE759D6E4E}" presName="Name13" presStyleLbl="parChTrans1D2" presStyleIdx="0" presStyleCnt="9"/>
      <dgm:spPr/>
    </dgm:pt>
    <dgm:pt modelId="{DA26AFC3-342C-4E28-B92E-F65342CB017D}" type="pres">
      <dgm:prSet presAssocID="{1F117E15-A5F1-4B2C-A6D6-3B4ACFB2F51C}" presName="childText" presStyleLbl="bgAcc1" presStyleIdx="0" presStyleCnt="9">
        <dgm:presLayoutVars>
          <dgm:bulletEnabled val="1"/>
        </dgm:presLayoutVars>
      </dgm:prSet>
      <dgm:spPr/>
    </dgm:pt>
    <dgm:pt modelId="{025DA7A9-14F3-4194-8615-727A670418C4}" type="pres">
      <dgm:prSet presAssocID="{F45EB8DE-4517-4F0A-A300-AE8A38D31003}" presName="Name13" presStyleLbl="parChTrans1D2" presStyleIdx="1" presStyleCnt="9"/>
      <dgm:spPr/>
    </dgm:pt>
    <dgm:pt modelId="{B1B26888-48E6-4E75-BED8-0C19BEC329A6}" type="pres">
      <dgm:prSet presAssocID="{3EB6E66B-F475-42DB-BB41-0A33C30919BE}" presName="childText" presStyleLbl="bgAcc1" presStyleIdx="1" presStyleCnt="9">
        <dgm:presLayoutVars>
          <dgm:bulletEnabled val="1"/>
        </dgm:presLayoutVars>
      </dgm:prSet>
      <dgm:spPr/>
    </dgm:pt>
    <dgm:pt modelId="{0F7D15A0-BA0C-4F7A-8E16-CFD7AE14D761}" type="pres">
      <dgm:prSet presAssocID="{EB581A00-0A58-4B99-B713-677D75B28A84}" presName="Name13" presStyleLbl="parChTrans1D2" presStyleIdx="2" presStyleCnt="9"/>
      <dgm:spPr/>
    </dgm:pt>
    <dgm:pt modelId="{F54D6BCE-B989-464A-B2E1-CAAE6AE4D6B0}" type="pres">
      <dgm:prSet presAssocID="{5AEC650C-2689-4012-9024-144AA27C99BB}" presName="childText" presStyleLbl="bgAcc1" presStyleIdx="2" presStyleCnt="9">
        <dgm:presLayoutVars>
          <dgm:bulletEnabled val="1"/>
        </dgm:presLayoutVars>
      </dgm:prSet>
      <dgm:spPr/>
    </dgm:pt>
    <dgm:pt modelId="{B63C590B-3F38-4049-911C-2706930DCD1A}" type="pres">
      <dgm:prSet presAssocID="{3DAD3983-E4D3-4D2A-8908-56F92B29D124}" presName="root" presStyleCnt="0"/>
      <dgm:spPr/>
    </dgm:pt>
    <dgm:pt modelId="{7AD2DF28-73FD-4BE8-9208-6D0E296D922F}" type="pres">
      <dgm:prSet presAssocID="{3DAD3983-E4D3-4D2A-8908-56F92B29D124}" presName="rootComposite" presStyleCnt="0"/>
      <dgm:spPr/>
    </dgm:pt>
    <dgm:pt modelId="{288CE51C-AB1A-4BFA-9130-9B0DD1626D88}" type="pres">
      <dgm:prSet presAssocID="{3DAD3983-E4D3-4D2A-8908-56F92B29D124}" presName="rootText" presStyleLbl="node1" presStyleIdx="1" presStyleCnt="3"/>
      <dgm:spPr/>
    </dgm:pt>
    <dgm:pt modelId="{DFFCFF26-AD99-42B6-A72B-743ACA7DD74B}" type="pres">
      <dgm:prSet presAssocID="{3DAD3983-E4D3-4D2A-8908-56F92B29D124}" presName="rootConnector" presStyleLbl="node1" presStyleIdx="1" presStyleCnt="3"/>
      <dgm:spPr/>
    </dgm:pt>
    <dgm:pt modelId="{1999E721-7F41-4C99-A729-BE03B8038BC2}" type="pres">
      <dgm:prSet presAssocID="{3DAD3983-E4D3-4D2A-8908-56F92B29D124}" presName="childShape" presStyleCnt="0"/>
      <dgm:spPr/>
    </dgm:pt>
    <dgm:pt modelId="{780F9F98-CBFF-42F6-B21E-8E490ED86E7F}" type="pres">
      <dgm:prSet presAssocID="{51CDDCAC-F403-4919-978B-7550D3F79F53}" presName="Name13" presStyleLbl="parChTrans1D2" presStyleIdx="3" presStyleCnt="9"/>
      <dgm:spPr/>
    </dgm:pt>
    <dgm:pt modelId="{202F257D-07C2-4C02-9FBB-DFC8F5F95E15}" type="pres">
      <dgm:prSet presAssocID="{4B494B15-2E01-457A-A792-6E27F557A1F0}" presName="childText" presStyleLbl="bgAcc1" presStyleIdx="3" presStyleCnt="9">
        <dgm:presLayoutVars>
          <dgm:bulletEnabled val="1"/>
        </dgm:presLayoutVars>
      </dgm:prSet>
      <dgm:spPr/>
    </dgm:pt>
    <dgm:pt modelId="{1B388535-E09A-4809-8D94-D62B0C1A500E}" type="pres">
      <dgm:prSet presAssocID="{5710641C-7F3F-494D-B930-08845F7B6D09}" presName="Name13" presStyleLbl="parChTrans1D2" presStyleIdx="4" presStyleCnt="9"/>
      <dgm:spPr/>
    </dgm:pt>
    <dgm:pt modelId="{0A4BB71C-6694-4807-BB9B-9D7B9EB1DE37}" type="pres">
      <dgm:prSet presAssocID="{30608B58-314A-4336-8411-F3ED2599822C}" presName="childText" presStyleLbl="bgAcc1" presStyleIdx="4" presStyleCnt="9">
        <dgm:presLayoutVars>
          <dgm:bulletEnabled val="1"/>
        </dgm:presLayoutVars>
      </dgm:prSet>
      <dgm:spPr/>
    </dgm:pt>
    <dgm:pt modelId="{5550740B-BC52-4252-8446-0A1FCA709C91}" type="pres">
      <dgm:prSet presAssocID="{606E6FC1-28B3-4230-A92C-34E7E2856763}" presName="Name13" presStyleLbl="parChTrans1D2" presStyleIdx="5" presStyleCnt="9"/>
      <dgm:spPr/>
    </dgm:pt>
    <dgm:pt modelId="{17FFCF69-7E81-48AE-BF54-0BBC1DACF6CC}" type="pres">
      <dgm:prSet presAssocID="{A4A140CE-7F57-4AF3-8180-9A73E984E8EC}" presName="childText" presStyleLbl="bgAcc1" presStyleIdx="5" presStyleCnt="9">
        <dgm:presLayoutVars>
          <dgm:bulletEnabled val="1"/>
        </dgm:presLayoutVars>
      </dgm:prSet>
      <dgm:spPr/>
    </dgm:pt>
    <dgm:pt modelId="{9110DC4B-59C1-442C-981E-F47F6C5A656A}" type="pres">
      <dgm:prSet presAssocID="{711A6AEE-CAC4-4DDF-A96A-1BB01916719F}" presName="root" presStyleCnt="0"/>
      <dgm:spPr/>
    </dgm:pt>
    <dgm:pt modelId="{907C1F0E-3FF1-48FB-A3F0-5275CE3B3CB8}" type="pres">
      <dgm:prSet presAssocID="{711A6AEE-CAC4-4DDF-A96A-1BB01916719F}" presName="rootComposite" presStyleCnt="0"/>
      <dgm:spPr/>
    </dgm:pt>
    <dgm:pt modelId="{5EB1177D-6D01-4885-BAE3-85234B18A075}" type="pres">
      <dgm:prSet presAssocID="{711A6AEE-CAC4-4DDF-A96A-1BB01916719F}" presName="rootText" presStyleLbl="node1" presStyleIdx="2" presStyleCnt="3"/>
      <dgm:spPr/>
    </dgm:pt>
    <dgm:pt modelId="{52AEEB6C-3705-4908-9950-3B7E9C99C4A7}" type="pres">
      <dgm:prSet presAssocID="{711A6AEE-CAC4-4DDF-A96A-1BB01916719F}" presName="rootConnector" presStyleLbl="node1" presStyleIdx="2" presStyleCnt="3"/>
      <dgm:spPr/>
    </dgm:pt>
    <dgm:pt modelId="{D34A0324-920C-4896-B015-31624F787262}" type="pres">
      <dgm:prSet presAssocID="{711A6AEE-CAC4-4DDF-A96A-1BB01916719F}" presName="childShape" presStyleCnt="0"/>
      <dgm:spPr/>
    </dgm:pt>
    <dgm:pt modelId="{1039483A-2431-4EC7-9572-D9261C5B0258}" type="pres">
      <dgm:prSet presAssocID="{0DDE3D10-5857-43A7-B0B9-C4E075C3D64F}" presName="Name13" presStyleLbl="parChTrans1D2" presStyleIdx="6" presStyleCnt="9"/>
      <dgm:spPr/>
    </dgm:pt>
    <dgm:pt modelId="{BFCC0870-7052-47D3-8579-4CC3218438AA}" type="pres">
      <dgm:prSet presAssocID="{7950D0E0-0F3F-48FF-9404-270FCBE3A34C}" presName="childText" presStyleLbl="bgAcc1" presStyleIdx="6" presStyleCnt="9">
        <dgm:presLayoutVars>
          <dgm:bulletEnabled val="1"/>
        </dgm:presLayoutVars>
      </dgm:prSet>
      <dgm:spPr/>
    </dgm:pt>
    <dgm:pt modelId="{0DE09620-207E-4258-BB6D-5C74E6B6587D}" type="pres">
      <dgm:prSet presAssocID="{4EF1BE70-20B6-4973-8B8A-491C28A23106}" presName="Name13" presStyleLbl="parChTrans1D2" presStyleIdx="7" presStyleCnt="9"/>
      <dgm:spPr/>
    </dgm:pt>
    <dgm:pt modelId="{E3D75512-173D-446A-9224-18C290772749}" type="pres">
      <dgm:prSet presAssocID="{D722CDB3-32A4-4AEC-95C9-18153B86C40C}" presName="childText" presStyleLbl="bgAcc1" presStyleIdx="7" presStyleCnt="9">
        <dgm:presLayoutVars>
          <dgm:bulletEnabled val="1"/>
        </dgm:presLayoutVars>
      </dgm:prSet>
      <dgm:spPr/>
    </dgm:pt>
    <dgm:pt modelId="{03E078D2-C267-4144-A4DB-F925B49741EA}" type="pres">
      <dgm:prSet presAssocID="{F5422D5A-8F77-43DE-B3C2-5A25851D9488}" presName="Name13" presStyleLbl="parChTrans1D2" presStyleIdx="8" presStyleCnt="9"/>
      <dgm:spPr/>
    </dgm:pt>
    <dgm:pt modelId="{21072D59-03F9-4502-BB00-2A13EAC7CDCA}" type="pres">
      <dgm:prSet presAssocID="{940E4AA7-74AB-45C5-B086-3FB52FBCFE16}" presName="childText" presStyleLbl="bgAcc1" presStyleIdx="8" presStyleCnt="9">
        <dgm:presLayoutVars>
          <dgm:bulletEnabled val="1"/>
        </dgm:presLayoutVars>
      </dgm:prSet>
      <dgm:spPr/>
    </dgm:pt>
  </dgm:ptLst>
  <dgm:cxnLst>
    <dgm:cxn modelId="{DE2C3304-2B66-4B04-8848-7D00B3900F6E}" type="presOf" srcId="{5710641C-7F3F-494D-B930-08845F7B6D09}" destId="{1B388535-E09A-4809-8D94-D62B0C1A500E}" srcOrd="0" destOrd="0" presId="urn:microsoft.com/office/officeart/2005/8/layout/hierarchy3"/>
    <dgm:cxn modelId="{CBA6290C-E25D-4463-A1EE-F75859C45127}" type="presOf" srcId="{1F117E15-A5F1-4B2C-A6D6-3B4ACFB2F51C}" destId="{DA26AFC3-342C-4E28-B92E-F65342CB017D}" srcOrd="0" destOrd="0" presId="urn:microsoft.com/office/officeart/2005/8/layout/hierarchy3"/>
    <dgm:cxn modelId="{1C471816-8585-4A2E-B93C-46107A13E39D}" type="presOf" srcId="{940E4AA7-74AB-45C5-B086-3FB52FBCFE16}" destId="{21072D59-03F9-4502-BB00-2A13EAC7CDCA}" srcOrd="0" destOrd="0" presId="urn:microsoft.com/office/officeart/2005/8/layout/hierarchy3"/>
    <dgm:cxn modelId="{FCD06824-8EB9-414A-B04B-68A47F4196FF}" srcId="{5FE7B847-91C7-43AD-B212-883ED2C5FCF9}" destId="{5AEC650C-2689-4012-9024-144AA27C99BB}" srcOrd="2" destOrd="0" parTransId="{EB581A00-0A58-4B99-B713-677D75B28A84}" sibTransId="{DAF95190-36D4-457D-A5E3-265AC4214EE4}"/>
    <dgm:cxn modelId="{319F0128-A9E3-4F0B-891A-01B9AE449397}" type="presOf" srcId="{3DAD3983-E4D3-4D2A-8908-56F92B29D124}" destId="{DFFCFF26-AD99-42B6-A72B-743ACA7DD74B}" srcOrd="1" destOrd="0" presId="urn:microsoft.com/office/officeart/2005/8/layout/hierarchy3"/>
    <dgm:cxn modelId="{D779AA29-848D-448B-ABAA-79723B56FC19}" srcId="{711A6AEE-CAC4-4DDF-A96A-1BB01916719F}" destId="{D722CDB3-32A4-4AEC-95C9-18153B86C40C}" srcOrd="1" destOrd="0" parTransId="{4EF1BE70-20B6-4973-8B8A-491C28A23106}" sibTransId="{2047FE27-3786-442A-A096-AD14D71CBCBE}"/>
    <dgm:cxn modelId="{AB10B52D-1A0E-4FA1-A40A-321778740A0D}" srcId="{711A6AEE-CAC4-4DDF-A96A-1BB01916719F}" destId="{7950D0E0-0F3F-48FF-9404-270FCBE3A34C}" srcOrd="0" destOrd="0" parTransId="{0DDE3D10-5857-43A7-B0B9-C4E075C3D64F}" sibTransId="{811C618D-D323-49FB-8408-7F6B5862EA2C}"/>
    <dgm:cxn modelId="{D8721538-72AE-4225-A2FC-E66CDE58ED4E}" type="presOf" srcId="{5FE7B847-91C7-43AD-B212-883ED2C5FCF9}" destId="{2C1788AB-B3CB-47B4-AD01-4BE1EEC06DB1}" srcOrd="0" destOrd="0" presId="urn:microsoft.com/office/officeart/2005/8/layout/hierarchy3"/>
    <dgm:cxn modelId="{6835883F-EA2C-4E15-9552-667B9DB5E070}" type="presOf" srcId="{F45EB8DE-4517-4F0A-A300-AE8A38D31003}" destId="{025DA7A9-14F3-4194-8615-727A670418C4}" srcOrd="0" destOrd="0" presId="urn:microsoft.com/office/officeart/2005/8/layout/hierarchy3"/>
    <dgm:cxn modelId="{602EA95D-FECB-402F-AA71-C829F9EA21CF}" type="presOf" srcId="{30608B58-314A-4336-8411-F3ED2599822C}" destId="{0A4BB71C-6694-4807-BB9B-9D7B9EB1DE37}" srcOrd="0" destOrd="0" presId="urn:microsoft.com/office/officeart/2005/8/layout/hierarchy3"/>
    <dgm:cxn modelId="{0718E95D-BCFB-41D7-9827-2A59D28EE7D3}" type="presOf" srcId="{7950D0E0-0F3F-48FF-9404-270FCBE3A34C}" destId="{BFCC0870-7052-47D3-8579-4CC3218438AA}" srcOrd="0" destOrd="0" presId="urn:microsoft.com/office/officeart/2005/8/layout/hierarchy3"/>
    <dgm:cxn modelId="{6C659245-7CE9-4754-BBE3-8AD01BD88209}" type="presOf" srcId="{4EF1BE70-20B6-4973-8B8A-491C28A23106}" destId="{0DE09620-207E-4258-BB6D-5C74E6B6587D}" srcOrd="0" destOrd="0" presId="urn:microsoft.com/office/officeart/2005/8/layout/hierarchy3"/>
    <dgm:cxn modelId="{FAE30E6D-2667-4F44-91F1-AC04C970540D}" type="presOf" srcId="{EB581A00-0A58-4B99-B713-677D75B28A84}" destId="{0F7D15A0-BA0C-4F7A-8E16-CFD7AE14D761}" srcOrd="0" destOrd="0" presId="urn:microsoft.com/office/officeart/2005/8/layout/hierarchy3"/>
    <dgm:cxn modelId="{9278F252-509A-4B27-AEDB-E70D4E0C7CFB}" type="presOf" srcId="{711A6AEE-CAC4-4DDF-A96A-1BB01916719F}" destId="{52AEEB6C-3705-4908-9950-3B7E9C99C4A7}" srcOrd="1" destOrd="0" presId="urn:microsoft.com/office/officeart/2005/8/layout/hierarchy3"/>
    <dgm:cxn modelId="{3C70F259-5A49-4784-835F-1683E6F02221}" srcId="{711A6AEE-CAC4-4DDF-A96A-1BB01916719F}" destId="{940E4AA7-74AB-45C5-B086-3FB52FBCFE16}" srcOrd="2" destOrd="0" parTransId="{F5422D5A-8F77-43DE-B3C2-5A25851D9488}" sibTransId="{F313C869-F6B4-49BD-BBA6-83E5EDB49268}"/>
    <dgm:cxn modelId="{1683EB89-BDB7-4F8B-A316-260740D417EB}" type="presOf" srcId="{5AEC650C-2689-4012-9024-144AA27C99BB}" destId="{F54D6BCE-B989-464A-B2E1-CAAE6AE4D6B0}" srcOrd="0" destOrd="0" presId="urn:microsoft.com/office/officeart/2005/8/layout/hierarchy3"/>
    <dgm:cxn modelId="{DFD3F792-C560-4328-90D1-2FAA4517F3BC}" srcId="{5FE7B847-91C7-43AD-B212-883ED2C5FCF9}" destId="{3EB6E66B-F475-42DB-BB41-0A33C30919BE}" srcOrd="1" destOrd="0" parTransId="{F45EB8DE-4517-4F0A-A300-AE8A38D31003}" sibTransId="{DB7920F0-94CC-4861-9D7E-366C48724CCE}"/>
    <dgm:cxn modelId="{F15A0993-89F4-437A-875B-1D2BE5C2A6C8}" type="presOf" srcId="{A18C4AF1-3FFB-419F-B710-61CE759D6E4E}" destId="{CD482211-B6D5-43FE-ABEE-4664D5B3FBAC}" srcOrd="0" destOrd="0" presId="urn:microsoft.com/office/officeart/2005/8/layout/hierarchy3"/>
    <dgm:cxn modelId="{3E794A94-B2B8-48ED-9E74-8F955D3D1AF4}" srcId="{DF8573D5-C6B2-4F8A-A32F-0F3CE86E8F1B}" destId="{5FE7B847-91C7-43AD-B212-883ED2C5FCF9}" srcOrd="0" destOrd="0" parTransId="{4436B7E3-F318-4918-BDC1-8F2BC6E683D1}" sibTransId="{54556CB8-E3AD-47FA-AC6C-788C5151F7EB}"/>
    <dgm:cxn modelId="{E168A6A4-E7D4-43CC-8EA1-F42019E4FF46}" type="presOf" srcId="{51CDDCAC-F403-4919-978B-7550D3F79F53}" destId="{780F9F98-CBFF-42F6-B21E-8E490ED86E7F}" srcOrd="0" destOrd="0" presId="urn:microsoft.com/office/officeart/2005/8/layout/hierarchy3"/>
    <dgm:cxn modelId="{853019A5-D687-4A19-8051-E72DA1DAEEB9}" srcId="{DF8573D5-C6B2-4F8A-A32F-0F3CE86E8F1B}" destId="{3DAD3983-E4D3-4D2A-8908-56F92B29D124}" srcOrd="1" destOrd="0" parTransId="{80622DBA-2249-4B8B-BA26-93233873ADB4}" sibTransId="{FA301B3E-8496-4B80-9D2C-74DE35A167D1}"/>
    <dgm:cxn modelId="{3EA5C4A9-41F8-4B9F-B8D0-A777DED92CAA}" type="presOf" srcId="{A4A140CE-7F57-4AF3-8180-9A73E984E8EC}" destId="{17FFCF69-7E81-48AE-BF54-0BBC1DACF6CC}" srcOrd="0" destOrd="0" presId="urn:microsoft.com/office/officeart/2005/8/layout/hierarchy3"/>
    <dgm:cxn modelId="{B7233AB5-E61E-434D-AC3F-29B9F84B6D1D}" srcId="{DF8573D5-C6B2-4F8A-A32F-0F3CE86E8F1B}" destId="{711A6AEE-CAC4-4DDF-A96A-1BB01916719F}" srcOrd="2" destOrd="0" parTransId="{6FB70FD6-E707-4205-B0A2-025B51677442}" sibTransId="{342762AB-F185-4909-A2A5-4DFA57220E71}"/>
    <dgm:cxn modelId="{BDD6B2B7-B053-4148-A0A4-4B57941C7BD3}" srcId="{3DAD3983-E4D3-4D2A-8908-56F92B29D124}" destId="{4B494B15-2E01-457A-A792-6E27F557A1F0}" srcOrd="0" destOrd="0" parTransId="{51CDDCAC-F403-4919-978B-7550D3F79F53}" sibTransId="{B7C449DF-0238-4CE5-9209-395F5237E34C}"/>
    <dgm:cxn modelId="{21F4C0C1-C76A-45CF-BC7C-1B8E7A6646C0}" srcId="{3DAD3983-E4D3-4D2A-8908-56F92B29D124}" destId="{A4A140CE-7F57-4AF3-8180-9A73E984E8EC}" srcOrd="2" destOrd="0" parTransId="{606E6FC1-28B3-4230-A92C-34E7E2856763}" sibTransId="{0E254708-0C1D-4DA0-BA70-78320FA5A3C2}"/>
    <dgm:cxn modelId="{6EBF3FCE-1CA1-4995-92D4-7BB311E0F682}" type="presOf" srcId="{3DAD3983-E4D3-4D2A-8908-56F92B29D124}" destId="{288CE51C-AB1A-4BFA-9130-9B0DD1626D88}" srcOrd="0" destOrd="0" presId="urn:microsoft.com/office/officeart/2005/8/layout/hierarchy3"/>
    <dgm:cxn modelId="{026172CF-E381-4EF6-8D8C-8A7DFF1CD4C6}" type="presOf" srcId="{5FE7B847-91C7-43AD-B212-883ED2C5FCF9}" destId="{33A7F60F-08AE-4405-84AD-DEDB636D2851}" srcOrd="1" destOrd="0" presId="urn:microsoft.com/office/officeart/2005/8/layout/hierarchy3"/>
    <dgm:cxn modelId="{E52269D2-1CAD-4A56-A93C-2A9F2831A4ED}" type="presOf" srcId="{D722CDB3-32A4-4AEC-95C9-18153B86C40C}" destId="{E3D75512-173D-446A-9224-18C290772749}" srcOrd="0" destOrd="0" presId="urn:microsoft.com/office/officeart/2005/8/layout/hierarchy3"/>
    <dgm:cxn modelId="{80509AD4-58D3-43C4-9770-5E697DA439BE}" type="presOf" srcId="{606E6FC1-28B3-4230-A92C-34E7E2856763}" destId="{5550740B-BC52-4252-8446-0A1FCA709C91}" srcOrd="0" destOrd="0" presId="urn:microsoft.com/office/officeart/2005/8/layout/hierarchy3"/>
    <dgm:cxn modelId="{1E99F6DD-0A40-4FA0-997C-84C895D8F4D0}" srcId="{5FE7B847-91C7-43AD-B212-883ED2C5FCF9}" destId="{1F117E15-A5F1-4B2C-A6D6-3B4ACFB2F51C}" srcOrd="0" destOrd="0" parTransId="{A18C4AF1-3FFB-419F-B710-61CE759D6E4E}" sibTransId="{6632D7E7-09E9-4997-B192-0EB8E77EE9B3}"/>
    <dgm:cxn modelId="{D8A9AFE8-0075-4B70-93F6-8E95FA329515}" type="presOf" srcId="{3EB6E66B-F475-42DB-BB41-0A33C30919BE}" destId="{B1B26888-48E6-4E75-BED8-0C19BEC329A6}" srcOrd="0" destOrd="0" presId="urn:microsoft.com/office/officeart/2005/8/layout/hierarchy3"/>
    <dgm:cxn modelId="{744178E9-DF40-4CF5-B4A6-26F9C08F8A20}" type="presOf" srcId="{4B494B15-2E01-457A-A792-6E27F557A1F0}" destId="{202F257D-07C2-4C02-9FBB-DFC8F5F95E15}" srcOrd="0" destOrd="0" presId="urn:microsoft.com/office/officeart/2005/8/layout/hierarchy3"/>
    <dgm:cxn modelId="{2F906DEE-F4F3-4615-B545-EC4FCE15CA5D}" type="presOf" srcId="{711A6AEE-CAC4-4DDF-A96A-1BB01916719F}" destId="{5EB1177D-6D01-4885-BAE3-85234B18A075}" srcOrd="0" destOrd="0" presId="urn:microsoft.com/office/officeart/2005/8/layout/hierarchy3"/>
    <dgm:cxn modelId="{708698EF-9CB0-43C3-B44E-C1166B788DD7}" srcId="{3DAD3983-E4D3-4D2A-8908-56F92B29D124}" destId="{30608B58-314A-4336-8411-F3ED2599822C}" srcOrd="1" destOrd="0" parTransId="{5710641C-7F3F-494D-B930-08845F7B6D09}" sibTransId="{5F990060-F781-4FB0-A6A4-37977917C08F}"/>
    <dgm:cxn modelId="{9E6524F5-4CDD-4F2A-A9AA-A15FC0DBA4F2}" type="presOf" srcId="{F5422D5A-8F77-43DE-B3C2-5A25851D9488}" destId="{03E078D2-C267-4144-A4DB-F925B49741EA}" srcOrd="0" destOrd="0" presId="urn:microsoft.com/office/officeart/2005/8/layout/hierarchy3"/>
    <dgm:cxn modelId="{279225F7-7B3A-46E8-9818-A0EE18DA81A8}" type="presOf" srcId="{0DDE3D10-5857-43A7-B0B9-C4E075C3D64F}" destId="{1039483A-2431-4EC7-9572-D9261C5B0258}" srcOrd="0" destOrd="0" presId="urn:microsoft.com/office/officeart/2005/8/layout/hierarchy3"/>
    <dgm:cxn modelId="{08037DFB-E5F6-4732-98AD-398E6DEED72B}" type="presOf" srcId="{DF8573D5-C6B2-4F8A-A32F-0F3CE86E8F1B}" destId="{1DC85D11-614B-40BC-AE6D-875702420051}" srcOrd="0" destOrd="0" presId="urn:microsoft.com/office/officeart/2005/8/layout/hierarchy3"/>
    <dgm:cxn modelId="{9B11E32C-F5C7-4121-9D5D-9FAF8995C434}" type="presParOf" srcId="{1DC85D11-614B-40BC-AE6D-875702420051}" destId="{3C7722D2-DFD8-4ED0-805B-C49F83B98D71}" srcOrd="0" destOrd="0" presId="urn:microsoft.com/office/officeart/2005/8/layout/hierarchy3"/>
    <dgm:cxn modelId="{08A12F33-571A-46F8-B677-1A5B83596232}" type="presParOf" srcId="{3C7722D2-DFD8-4ED0-805B-C49F83B98D71}" destId="{654D1B6E-B36C-4E6C-8A59-13E30E500630}" srcOrd="0" destOrd="0" presId="urn:microsoft.com/office/officeart/2005/8/layout/hierarchy3"/>
    <dgm:cxn modelId="{57664833-BD9D-466A-A7FC-FE7976CC1836}" type="presParOf" srcId="{654D1B6E-B36C-4E6C-8A59-13E30E500630}" destId="{2C1788AB-B3CB-47B4-AD01-4BE1EEC06DB1}" srcOrd="0" destOrd="0" presId="urn:microsoft.com/office/officeart/2005/8/layout/hierarchy3"/>
    <dgm:cxn modelId="{5FEF86DF-7ACA-46CE-8DFC-180190076D46}" type="presParOf" srcId="{654D1B6E-B36C-4E6C-8A59-13E30E500630}" destId="{33A7F60F-08AE-4405-84AD-DEDB636D2851}" srcOrd="1" destOrd="0" presId="urn:microsoft.com/office/officeart/2005/8/layout/hierarchy3"/>
    <dgm:cxn modelId="{CCA7DCC9-1A10-4BF5-A0F7-22DFE9A1F5B0}" type="presParOf" srcId="{3C7722D2-DFD8-4ED0-805B-C49F83B98D71}" destId="{143FDE89-B686-4E38-8A2C-E56FA34A4271}" srcOrd="1" destOrd="0" presId="urn:microsoft.com/office/officeart/2005/8/layout/hierarchy3"/>
    <dgm:cxn modelId="{B7CC6947-ADB5-44B7-8EA4-C0B43D6533FC}" type="presParOf" srcId="{143FDE89-B686-4E38-8A2C-E56FA34A4271}" destId="{CD482211-B6D5-43FE-ABEE-4664D5B3FBAC}" srcOrd="0" destOrd="0" presId="urn:microsoft.com/office/officeart/2005/8/layout/hierarchy3"/>
    <dgm:cxn modelId="{70AD8630-793D-41BF-9A8E-52D5FCCC743D}" type="presParOf" srcId="{143FDE89-B686-4E38-8A2C-E56FA34A4271}" destId="{DA26AFC3-342C-4E28-B92E-F65342CB017D}" srcOrd="1" destOrd="0" presId="urn:microsoft.com/office/officeart/2005/8/layout/hierarchy3"/>
    <dgm:cxn modelId="{03F2C8D1-3D9D-4E40-B837-9429A7206BCF}" type="presParOf" srcId="{143FDE89-B686-4E38-8A2C-E56FA34A4271}" destId="{025DA7A9-14F3-4194-8615-727A670418C4}" srcOrd="2" destOrd="0" presId="urn:microsoft.com/office/officeart/2005/8/layout/hierarchy3"/>
    <dgm:cxn modelId="{4FF4832A-84DD-45B3-8D8C-9F4FF27D79D9}" type="presParOf" srcId="{143FDE89-B686-4E38-8A2C-E56FA34A4271}" destId="{B1B26888-48E6-4E75-BED8-0C19BEC329A6}" srcOrd="3" destOrd="0" presId="urn:microsoft.com/office/officeart/2005/8/layout/hierarchy3"/>
    <dgm:cxn modelId="{4A3B96FD-EAD6-4C5A-B7A4-614E1E0D1689}" type="presParOf" srcId="{143FDE89-B686-4E38-8A2C-E56FA34A4271}" destId="{0F7D15A0-BA0C-4F7A-8E16-CFD7AE14D761}" srcOrd="4" destOrd="0" presId="urn:microsoft.com/office/officeart/2005/8/layout/hierarchy3"/>
    <dgm:cxn modelId="{CEFE8D87-AFE3-44FB-9315-5F3A62642702}" type="presParOf" srcId="{143FDE89-B686-4E38-8A2C-E56FA34A4271}" destId="{F54D6BCE-B989-464A-B2E1-CAAE6AE4D6B0}" srcOrd="5" destOrd="0" presId="urn:microsoft.com/office/officeart/2005/8/layout/hierarchy3"/>
    <dgm:cxn modelId="{679FF09C-7ECC-4D6B-8C21-9E4691365835}" type="presParOf" srcId="{1DC85D11-614B-40BC-AE6D-875702420051}" destId="{B63C590B-3F38-4049-911C-2706930DCD1A}" srcOrd="1" destOrd="0" presId="urn:microsoft.com/office/officeart/2005/8/layout/hierarchy3"/>
    <dgm:cxn modelId="{842F598A-7C00-4007-A026-BC9C20C70737}" type="presParOf" srcId="{B63C590B-3F38-4049-911C-2706930DCD1A}" destId="{7AD2DF28-73FD-4BE8-9208-6D0E296D922F}" srcOrd="0" destOrd="0" presId="urn:microsoft.com/office/officeart/2005/8/layout/hierarchy3"/>
    <dgm:cxn modelId="{5DE5ABD8-9EEC-4DA2-9D46-262966F022E4}" type="presParOf" srcId="{7AD2DF28-73FD-4BE8-9208-6D0E296D922F}" destId="{288CE51C-AB1A-4BFA-9130-9B0DD1626D88}" srcOrd="0" destOrd="0" presId="urn:microsoft.com/office/officeart/2005/8/layout/hierarchy3"/>
    <dgm:cxn modelId="{F79ECACA-7F91-4FF1-A706-3DD5DBDD6840}" type="presParOf" srcId="{7AD2DF28-73FD-4BE8-9208-6D0E296D922F}" destId="{DFFCFF26-AD99-42B6-A72B-743ACA7DD74B}" srcOrd="1" destOrd="0" presId="urn:microsoft.com/office/officeart/2005/8/layout/hierarchy3"/>
    <dgm:cxn modelId="{60E4FDB4-6ADB-4B3A-863D-818C536CA948}" type="presParOf" srcId="{B63C590B-3F38-4049-911C-2706930DCD1A}" destId="{1999E721-7F41-4C99-A729-BE03B8038BC2}" srcOrd="1" destOrd="0" presId="urn:microsoft.com/office/officeart/2005/8/layout/hierarchy3"/>
    <dgm:cxn modelId="{D38BA249-B142-481E-9E41-235A802816AF}" type="presParOf" srcId="{1999E721-7F41-4C99-A729-BE03B8038BC2}" destId="{780F9F98-CBFF-42F6-B21E-8E490ED86E7F}" srcOrd="0" destOrd="0" presId="urn:microsoft.com/office/officeart/2005/8/layout/hierarchy3"/>
    <dgm:cxn modelId="{BB3B1BB0-EB58-4A79-A2EB-9057E4DDB0B4}" type="presParOf" srcId="{1999E721-7F41-4C99-A729-BE03B8038BC2}" destId="{202F257D-07C2-4C02-9FBB-DFC8F5F95E15}" srcOrd="1" destOrd="0" presId="urn:microsoft.com/office/officeart/2005/8/layout/hierarchy3"/>
    <dgm:cxn modelId="{4A26DCD4-C70D-4B7C-B72C-D248A0BB558A}" type="presParOf" srcId="{1999E721-7F41-4C99-A729-BE03B8038BC2}" destId="{1B388535-E09A-4809-8D94-D62B0C1A500E}" srcOrd="2" destOrd="0" presId="urn:microsoft.com/office/officeart/2005/8/layout/hierarchy3"/>
    <dgm:cxn modelId="{D2F0B4FA-C0BB-4F17-8AFF-C437C46BD316}" type="presParOf" srcId="{1999E721-7F41-4C99-A729-BE03B8038BC2}" destId="{0A4BB71C-6694-4807-BB9B-9D7B9EB1DE37}" srcOrd="3" destOrd="0" presId="urn:microsoft.com/office/officeart/2005/8/layout/hierarchy3"/>
    <dgm:cxn modelId="{53D99E95-8F34-4F49-9747-A03FB40A444F}" type="presParOf" srcId="{1999E721-7F41-4C99-A729-BE03B8038BC2}" destId="{5550740B-BC52-4252-8446-0A1FCA709C91}" srcOrd="4" destOrd="0" presId="urn:microsoft.com/office/officeart/2005/8/layout/hierarchy3"/>
    <dgm:cxn modelId="{5D193474-DFB9-46BA-83F7-0AD9EC7975FF}" type="presParOf" srcId="{1999E721-7F41-4C99-A729-BE03B8038BC2}" destId="{17FFCF69-7E81-48AE-BF54-0BBC1DACF6CC}" srcOrd="5" destOrd="0" presId="urn:microsoft.com/office/officeart/2005/8/layout/hierarchy3"/>
    <dgm:cxn modelId="{88FF99D2-F04A-43D3-AFDD-ED5F1B3AA756}" type="presParOf" srcId="{1DC85D11-614B-40BC-AE6D-875702420051}" destId="{9110DC4B-59C1-442C-981E-F47F6C5A656A}" srcOrd="2" destOrd="0" presId="urn:microsoft.com/office/officeart/2005/8/layout/hierarchy3"/>
    <dgm:cxn modelId="{0F2951BC-5799-4169-B3F3-CB9C1B4BAEA7}" type="presParOf" srcId="{9110DC4B-59C1-442C-981E-F47F6C5A656A}" destId="{907C1F0E-3FF1-48FB-A3F0-5275CE3B3CB8}" srcOrd="0" destOrd="0" presId="urn:microsoft.com/office/officeart/2005/8/layout/hierarchy3"/>
    <dgm:cxn modelId="{3D11CA9E-FFBC-469B-8E25-E7F8E82DC709}" type="presParOf" srcId="{907C1F0E-3FF1-48FB-A3F0-5275CE3B3CB8}" destId="{5EB1177D-6D01-4885-BAE3-85234B18A075}" srcOrd="0" destOrd="0" presId="urn:microsoft.com/office/officeart/2005/8/layout/hierarchy3"/>
    <dgm:cxn modelId="{994489D1-FDF8-444C-BB82-BDC0342FCB34}" type="presParOf" srcId="{907C1F0E-3FF1-48FB-A3F0-5275CE3B3CB8}" destId="{52AEEB6C-3705-4908-9950-3B7E9C99C4A7}" srcOrd="1" destOrd="0" presId="urn:microsoft.com/office/officeart/2005/8/layout/hierarchy3"/>
    <dgm:cxn modelId="{368FC8B1-94AF-4C98-B755-FDF80D1DBE20}" type="presParOf" srcId="{9110DC4B-59C1-442C-981E-F47F6C5A656A}" destId="{D34A0324-920C-4896-B015-31624F787262}" srcOrd="1" destOrd="0" presId="urn:microsoft.com/office/officeart/2005/8/layout/hierarchy3"/>
    <dgm:cxn modelId="{3FCCE5E4-CCA7-452E-BAA4-AF59B59821BD}" type="presParOf" srcId="{D34A0324-920C-4896-B015-31624F787262}" destId="{1039483A-2431-4EC7-9572-D9261C5B0258}" srcOrd="0" destOrd="0" presId="urn:microsoft.com/office/officeart/2005/8/layout/hierarchy3"/>
    <dgm:cxn modelId="{70667664-E15A-4D22-9588-81E748AB0A31}" type="presParOf" srcId="{D34A0324-920C-4896-B015-31624F787262}" destId="{BFCC0870-7052-47D3-8579-4CC3218438AA}" srcOrd="1" destOrd="0" presId="urn:microsoft.com/office/officeart/2005/8/layout/hierarchy3"/>
    <dgm:cxn modelId="{E63E7DFA-BB24-4AF6-A3BC-909662CFAEE3}" type="presParOf" srcId="{D34A0324-920C-4896-B015-31624F787262}" destId="{0DE09620-207E-4258-BB6D-5C74E6B6587D}" srcOrd="2" destOrd="0" presId="urn:microsoft.com/office/officeart/2005/8/layout/hierarchy3"/>
    <dgm:cxn modelId="{D55EA22A-E610-4D2D-BA7B-7E7428A3E10A}" type="presParOf" srcId="{D34A0324-920C-4896-B015-31624F787262}" destId="{E3D75512-173D-446A-9224-18C290772749}" srcOrd="3" destOrd="0" presId="urn:microsoft.com/office/officeart/2005/8/layout/hierarchy3"/>
    <dgm:cxn modelId="{DF507133-F49F-4A36-90C0-21562CE79CD9}" type="presParOf" srcId="{D34A0324-920C-4896-B015-31624F787262}" destId="{03E078D2-C267-4144-A4DB-F925B49741EA}" srcOrd="4" destOrd="0" presId="urn:microsoft.com/office/officeart/2005/8/layout/hierarchy3"/>
    <dgm:cxn modelId="{5EB118CB-6932-4876-BCCB-06B22868392E}" type="presParOf" srcId="{D34A0324-920C-4896-B015-31624F787262}" destId="{21072D59-03F9-4502-BB00-2A13EAC7CDCA}"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1788AB-B3CB-47B4-AD01-4BE1EEC06DB1}">
      <dsp:nvSpPr>
        <dsp:cNvPr id="0" name=""/>
        <dsp:cNvSpPr/>
      </dsp:nvSpPr>
      <dsp:spPr>
        <a:xfrm>
          <a:off x="744"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1.0 - static</a:t>
          </a:r>
        </a:p>
      </dsp:txBody>
      <dsp:txXfrm>
        <a:off x="26244" y="88673"/>
        <a:ext cx="1690289" cy="819644"/>
      </dsp:txXfrm>
    </dsp:sp>
    <dsp:sp modelId="{CD482211-B6D5-43FE-ABEE-4664D5B3FBAC}">
      <dsp:nvSpPr>
        <dsp:cNvPr id="0" name=""/>
        <dsp:cNvSpPr/>
      </dsp:nvSpPr>
      <dsp:spPr>
        <a:xfrm>
          <a:off x="174873"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A26AFC3-342C-4E28-B92E-F65342CB017D}">
      <dsp:nvSpPr>
        <dsp:cNvPr id="0" name=""/>
        <dsp:cNvSpPr/>
      </dsp:nvSpPr>
      <dsp:spPr>
        <a:xfrm>
          <a:off x="349001"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Browser</a:t>
          </a:r>
        </a:p>
      </dsp:txBody>
      <dsp:txXfrm>
        <a:off x="374501" y="1176979"/>
        <a:ext cx="1342031" cy="819644"/>
      </dsp:txXfrm>
    </dsp:sp>
    <dsp:sp modelId="{025DA7A9-14F3-4194-8615-727A670418C4}">
      <dsp:nvSpPr>
        <dsp:cNvPr id="0" name=""/>
        <dsp:cNvSpPr/>
      </dsp:nvSpPr>
      <dsp:spPr>
        <a:xfrm>
          <a:off x="174873"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1B26888-48E6-4E75-BED8-0C19BEC329A6}">
      <dsp:nvSpPr>
        <dsp:cNvPr id="0" name=""/>
        <dsp:cNvSpPr/>
      </dsp:nvSpPr>
      <dsp:spPr>
        <a:xfrm>
          <a:off x="349001"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Websites</a:t>
          </a:r>
        </a:p>
      </dsp:txBody>
      <dsp:txXfrm>
        <a:off x="374501" y="2265285"/>
        <a:ext cx="1342031" cy="819644"/>
      </dsp:txXfrm>
    </dsp:sp>
    <dsp:sp modelId="{0F7D15A0-BA0C-4F7A-8E16-CFD7AE14D761}">
      <dsp:nvSpPr>
        <dsp:cNvPr id="0" name=""/>
        <dsp:cNvSpPr/>
      </dsp:nvSpPr>
      <dsp:spPr>
        <a:xfrm>
          <a:off x="174873"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54D6BCE-B989-464A-B2E1-CAAE6AE4D6B0}">
      <dsp:nvSpPr>
        <dsp:cNvPr id="0" name=""/>
        <dsp:cNvSpPr/>
      </dsp:nvSpPr>
      <dsp:spPr>
        <a:xfrm>
          <a:off x="349001"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Servers</a:t>
          </a:r>
        </a:p>
      </dsp:txBody>
      <dsp:txXfrm>
        <a:off x="374501" y="3353590"/>
        <a:ext cx="1342031" cy="819644"/>
      </dsp:txXfrm>
    </dsp:sp>
    <dsp:sp modelId="{288CE51C-AB1A-4BFA-9130-9B0DD1626D88}">
      <dsp:nvSpPr>
        <dsp:cNvPr id="0" name=""/>
        <dsp:cNvSpPr/>
      </dsp:nvSpPr>
      <dsp:spPr>
        <a:xfrm>
          <a:off x="2177355"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2.0 - centralized</a:t>
          </a:r>
        </a:p>
      </dsp:txBody>
      <dsp:txXfrm>
        <a:off x="2202855" y="88673"/>
        <a:ext cx="1690289" cy="819644"/>
      </dsp:txXfrm>
    </dsp:sp>
    <dsp:sp modelId="{780F9F98-CBFF-42F6-B21E-8E490ED86E7F}">
      <dsp:nvSpPr>
        <dsp:cNvPr id="0" name=""/>
        <dsp:cNvSpPr/>
      </dsp:nvSpPr>
      <dsp:spPr>
        <a:xfrm>
          <a:off x="2351484"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02F257D-07C2-4C02-9FBB-DFC8F5F95E15}">
      <dsp:nvSpPr>
        <dsp:cNvPr id="0" name=""/>
        <dsp:cNvSpPr/>
      </dsp:nvSpPr>
      <dsp:spPr>
        <a:xfrm>
          <a:off x="2525613"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Mobile</a:t>
          </a:r>
        </a:p>
      </dsp:txBody>
      <dsp:txXfrm>
        <a:off x="2551113" y="1176979"/>
        <a:ext cx="1342031" cy="819644"/>
      </dsp:txXfrm>
    </dsp:sp>
    <dsp:sp modelId="{1B388535-E09A-4809-8D94-D62B0C1A500E}">
      <dsp:nvSpPr>
        <dsp:cNvPr id="0" name=""/>
        <dsp:cNvSpPr/>
      </dsp:nvSpPr>
      <dsp:spPr>
        <a:xfrm>
          <a:off x="2351484"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4BB71C-6694-4807-BB9B-9D7B9EB1DE37}">
      <dsp:nvSpPr>
        <dsp:cNvPr id="0" name=""/>
        <dsp:cNvSpPr/>
      </dsp:nvSpPr>
      <dsp:spPr>
        <a:xfrm>
          <a:off x="2525613"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Apps</a:t>
          </a:r>
        </a:p>
      </dsp:txBody>
      <dsp:txXfrm>
        <a:off x="2551113" y="2265285"/>
        <a:ext cx="1342031" cy="819644"/>
      </dsp:txXfrm>
    </dsp:sp>
    <dsp:sp modelId="{5550740B-BC52-4252-8446-0A1FCA709C91}">
      <dsp:nvSpPr>
        <dsp:cNvPr id="0" name=""/>
        <dsp:cNvSpPr/>
      </dsp:nvSpPr>
      <dsp:spPr>
        <a:xfrm>
          <a:off x="2351484"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FFCF69-7E81-48AE-BF54-0BBC1DACF6CC}">
      <dsp:nvSpPr>
        <dsp:cNvPr id="0" name=""/>
        <dsp:cNvSpPr/>
      </dsp:nvSpPr>
      <dsp:spPr>
        <a:xfrm>
          <a:off x="2525613"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Cloud</a:t>
          </a:r>
        </a:p>
      </dsp:txBody>
      <dsp:txXfrm>
        <a:off x="2551113" y="3353590"/>
        <a:ext cx="1342031" cy="819644"/>
      </dsp:txXfrm>
    </dsp:sp>
    <dsp:sp modelId="{5EB1177D-6D01-4885-BAE3-85234B18A075}">
      <dsp:nvSpPr>
        <dsp:cNvPr id="0" name=""/>
        <dsp:cNvSpPr/>
      </dsp:nvSpPr>
      <dsp:spPr>
        <a:xfrm>
          <a:off x="4353966" y="63173"/>
          <a:ext cx="1741289" cy="870644"/>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latin typeface="Sora" pitchFamily="2" charset="0"/>
              <a:cs typeface="Sora" pitchFamily="2" charset="0"/>
            </a:rPr>
            <a:t>Web 3.0 - decentralized</a:t>
          </a:r>
        </a:p>
      </dsp:txBody>
      <dsp:txXfrm>
        <a:off x="4379466" y="88673"/>
        <a:ext cx="1690289" cy="819644"/>
      </dsp:txXfrm>
    </dsp:sp>
    <dsp:sp modelId="{1039483A-2431-4EC7-9572-D9261C5B0258}">
      <dsp:nvSpPr>
        <dsp:cNvPr id="0" name=""/>
        <dsp:cNvSpPr/>
      </dsp:nvSpPr>
      <dsp:spPr>
        <a:xfrm>
          <a:off x="4528095" y="933818"/>
          <a:ext cx="174128" cy="652983"/>
        </a:xfrm>
        <a:custGeom>
          <a:avLst/>
          <a:gdLst/>
          <a:ahLst/>
          <a:cxnLst/>
          <a:rect l="0" t="0" r="0" b="0"/>
          <a:pathLst>
            <a:path>
              <a:moveTo>
                <a:pt x="0" y="0"/>
              </a:moveTo>
              <a:lnTo>
                <a:pt x="0" y="652983"/>
              </a:lnTo>
              <a:lnTo>
                <a:pt x="174128" y="652983"/>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CC0870-7052-47D3-8579-4CC3218438AA}">
      <dsp:nvSpPr>
        <dsp:cNvPr id="0" name=""/>
        <dsp:cNvSpPr/>
      </dsp:nvSpPr>
      <dsp:spPr>
        <a:xfrm>
          <a:off x="4702224" y="1151479"/>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XR</a:t>
          </a:r>
        </a:p>
      </dsp:txBody>
      <dsp:txXfrm>
        <a:off x="4727724" y="1176979"/>
        <a:ext cx="1342031" cy="819644"/>
      </dsp:txXfrm>
    </dsp:sp>
    <dsp:sp modelId="{0DE09620-207E-4258-BB6D-5C74E6B6587D}">
      <dsp:nvSpPr>
        <dsp:cNvPr id="0" name=""/>
        <dsp:cNvSpPr/>
      </dsp:nvSpPr>
      <dsp:spPr>
        <a:xfrm>
          <a:off x="4528095" y="933818"/>
          <a:ext cx="174128" cy="1741289"/>
        </a:xfrm>
        <a:custGeom>
          <a:avLst/>
          <a:gdLst/>
          <a:ahLst/>
          <a:cxnLst/>
          <a:rect l="0" t="0" r="0" b="0"/>
          <a:pathLst>
            <a:path>
              <a:moveTo>
                <a:pt x="0" y="0"/>
              </a:moveTo>
              <a:lnTo>
                <a:pt x="0" y="1741289"/>
              </a:lnTo>
              <a:lnTo>
                <a:pt x="174128" y="174128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3D75512-173D-446A-9224-18C290772749}">
      <dsp:nvSpPr>
        <dsp:cNvPr id="0" name=""/>
        <dsp:cNvSpPr/>
      </dsp:nvSpPr>
      <dsp:spPr>
        <a:xfrm>
          <a:off x="4702224" y="2239785"/>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A.I</a:t>
          </a:r>
        </a:p>
      </dsp:txBody>
      <dsp:txXfrm>
        <a:off x="4727724" y="2265285"/>
        <a:ext cx="1342031" cy="819644"/>
      </dsp:txXfrm>
    </dsp:sp>
    <dsp:sp modelId="{03E078D2-C267-4144-A4DB-F925B49741EA}">
      <dsp:nvSpPr>
        <dsp:cNvPr id="0" name=""/>
        <dsp:cNvSpPr/>
      </dsp:nvSpPr>
      <dsp:spPr>
        <a:xfrm>
          <a:off x="4528095" y="933818"/>
          <a:ext cx="174128" cy="2829594"/>
        </a:xfrm>
        <a:custGeom>
          <a:avLst/>
          <a:gdLst/>
          <a:ahLst/>
          <a:cxnLst/>
          <a:rect l="0" t="0" r="0" b="0"/>
          <a:pathLst>
            <a:path>
              <a:moveTo>
                <a:pt x="0" y="0"/>
              </a:moveTo>
              <a:lnTo>
                <a:pt x="0" y="2829594"/>
              </a:lnTo>
              <a:lnTo>
                <a:pt x="174128" y="2829594"/>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072D59-03F9-4502-BB00-2A13EAC7CDCA}">
      <dsp:nvSpPr>
        <dsp:cNvPr id="0" name=""/>
        <dsp:cNvSpPr/>
      </dsp:nvSpPr>
      <dsp:spPr>
        <a:xfrm>
          <a:off x="4702224" y="3328090"/>
          <a:ext cx="1393031" cy="870644"/>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Sora" pitchFamily="2" charset="0"/>
              <a:cs typeface="Sora" pitchFamily="2" charset="0"/>
            </a:rPr>
            <a:t>Blockchain</a:t>
          </a:r>
        </a:p>
      </dsp:txBody>
      <dsp:txXfrm>
        <a:off x="4727724" y="3353590"/>
        <a:ext cx="1342031" cy="81964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B2B60F0-CC0E-476C-896D-084422935E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366DE06-38DA-46A8-A42B-7B022CFF538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3F659C-CCAC-4D52-BD82-8C7779364DD4}" type="datetimeFigureOut">
              <a:rPr lang="en-US" smtClean="0"/>
              <a:t>1/8/2022</a:t>
            </a:fld>
            <a:endParaRPr lang="en-US"/>
          </a:p>
        </p:txBody>
      </p:sp>
      <p:sp>
        <p:nvSpPr>
          <p:cNvPr id="4" name="Footer Placeholder 3">
            <a:extLst>
              <a:ext uri="{FF2B5EF4-FFF2-40B4-BE49-F238E27FC236}">
                <a16:creationId xmlns:a16="http://schemas.microsoft.com/office/drawing/2014/main" id="{DD9C0878-5117-4B53-8F0F-5AE6DB7F314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709B98B-70A6-4F8A-8CB2-60AA4173070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C38FC2-F9BF-427A-B6A0-4E28A4499266}" type="slidenum">
              <a:rPr lang="en-US" smtClean="0"/>
              <a:t>‹#›</a:t>
            </a:fld>
            <a:endParaRPr lang="en-US"/>
          </a:p>
        </p:txBody>
      </p:sp>
    </p:spTree>
    <p:extLst>
      <p:ext uri="{BB962C8B-B14F-4D97-AF65-F5344CB8AC3E}">
        <p14:creationId xmlns:p14="http://schemas.microsoft.com/office/powerpoint/2010/main" val="2735872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TPP/FPP == third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822987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30</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31</a:t>
            </a:fld>
            <a:endParaRPr lang="en-US"/>
          </a:p>
        </p:txBody>
      </p:sp>
    </p:spTree>
    <p:extLst>
      <p:ext uri="{BB962C8B-B14F-4D97-AF65-F5344CB8AC3E}">
        <p14:creationId xmlns:p14="http://schemas.microsoft.com/office/powerpoint/2010/main" val="347265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32</a:t>
            </a:fld>
            <a:endParaRPr lang="en-US"/>
          </a:p>
        </p:txBody>
      </p:sp>
    </p:spTree>
    <p:extLst>
      <p:ext uri="{BB962C8B-B14F-4D97-AF65-F5344CB8AC3E}">
        <p14:creationId xmlns:p14="http://schemas.microsoft.com/office/powerpoint/2010/main" val="18162277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1114159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 Write-time speed &gt; </a:t>
            </a:r>
            <a:r>
              <a:rPr lang="en-US"/>
              <a:t>run-time speed</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34</a:t>
            </a:fld>
            <a:endParaRPr lang="en-US"/>
          </a:p>
        </p:txBody>
      </p:sp>
    </p:spTree>
    <p:extLst>
      <p:ext uri="{BB962C8B-B14F-4D97-AF65-F5344CB8AC3E}">
        <p14:creationId xmlns:p14="http://schemas.microsoft.com/office/powerpoint/2010/main" val="14312610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37</a:t>
            </a:fld>
            <a:endParaRPr lang="en-US"/>
          </a:p>
        </p:txBody>
      </p:sp>
    </p:spTree>
    <p:extLst>
      <p:ext uri="{BB962C8B-B14F-4D97-AF65-F5344CB8AC3E}">
        <p14:creationId xmlns:p14="http://schemas.microsoft.com/office/powerpoint/2010/main" val="3185992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entire business interacts with R&amp;D team and it is not is siloed from business executives or any other department</a:t>
            </a:r>
          </a:p>
        </p:txBody>
      </p:sp>
      <p:sp>
        <p:nvSpPr>
          <p:cNvPr id="4" name="Slide Number Placeholder 3"/>
          <p:cNvSpPr>
            <a:spLocks noGrp="1"/>
          </p:cNvSpPr>
          <p:nvPr>
            <p:ph type="sldNum" sz="quarter" idx="5"/>
          </p:nvPr>
        </p:nvSpPr>
        <p:spPr/>
        <p:txBody>
          <a:bodyPr/>
          <a:lstStyle/>
          <a:p>
            <a:fld id="{910C69D4-DE42-414E-829A-8F378A406FFC}" type="slidenum">
              <a:rPr lang="en-US" smtClean="0"/>
              <a:t>38</a:t>
            </a:fld>
            <a:endParaRPr lang="en-US"/>
          </a:p>
        </p:txBody>
      </p:sp>
    </p:spTree>
    <p:extLst>
      <p:ext uri="{BB962C8B-B14F-4D97-AF65-F5344CB8AC3E}">
        <p14:creationId xmlns:p14="http://schemas.microsoft.com/office/powerpoint/2010/main" val="1903077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Agile computing in practice see slides </a:t>
            </a:r>
            <a:r>
              <a:rPr lang="en-US" dirty="0" err="1"/>
              <a:t>SAFe</a:t>
            </a:r>
            <a:r>
              <a:rPr lang="en-US" dirty="0"/>
              <a:t> Framework, SDLC &amp; Dev ops</a:t>
            </a:r>
          </a:p>
        </p:txBody>
      </p:sp>
      <p:sp>
        <p:nvSpPr>
          <p:cNvPr id="4" name="Slide Number Placeholder 3"/>
          <p:cNvSpPr>
            <a:spLocks noGrp="1"/>
          </p:cNvSpPr>
          <p:nvPr>
            <p:ph type="sldNum" sz="quarter" idx="5"/>
          </p:nvPr>
        </p:nvSpPr>
        <p:spPr/>
        <p:txBody>
          <a:bodyPr/>
          <a:lstStyle/>
          <a:p>
            <a:fld id="{910C69D4-DE42-414E-829A-8F378A406FFC}" type="slidenum">
              <a:rPr lang="en-US" smtClean="0"/>
              <a:t>40</a:t>
            </a:fld>
            <a:endParaRPr lang="en-US"/>
          </a:p>
        </p:txBody>
      </p:sp>
    </p:spTree>
    <p:extLst>
      <p:ext uri="{BB962C8B-B14F-4D97-AF65-F5344CB8AC3E}">
        <p14:creationId xmlns:p14="http://schemas.microsoft.com/office/powerpoint/2010/main" val="3004867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 + </a:t>
            </a:r>
            <a:r>
              <a:rPr lang="en-US" b="0" i="0" dirty="0">
                <a:solidFill>
                  <a:srgbClr val="E8EAED"/>
                </a:solidFill>
                <a:effectLst/>
                <a:latin typeface="arial" panose="020B0604020202020204" pitchFamily="34" charset="0"/>
              </a:rPr>
              <a:t>Ouroboros</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43</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1/8/2022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1/8/2022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diagramLayout" Target="../diagrams/layout7.xml"/><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diagramData" Target="../diagrams/data7.xml"/><Relationship Id="rId2" Type="http://schemas.openxmlformats.org/officeDocument/2006/relationships/diagramData" Target="../diagrams/data5.xml"/><Relationship Id="rId16" Type="http://schemas.microsoft.com/office/2007/relationships/diagramDrawing" Target="../diagrams/drawing7.xml"/><Relationship Id="rId1" Type="http://schemas.openxmlformats.org/officeDocument/2006/relationships/slideLayout" Target="../slideLayouts/slideLayout7.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5" Type="http://schemas.openxmlformats.org/officeDocument/2006/relationships/diagramColors" Target="../diagrams/colors7.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 Id="rId1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4.xml"/><Relationship Id="rId1" Type="http://schemas.openxmlformats.org/officeDocument/2006/relationships/video" Target="https://www.youtube.com/embed/K6WGjKm1JZo?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4.gif"/></Relationships>
</file>

<file path=ppt/slides/_rels/slide33.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4.gif"/></Relationships>
</file>

<file path=ppt/slides/_rels/slide34.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svitla.com/blog/sdlc-methodologies"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video" Target="https://www.youtube.com/embed/WU0gvPcc3jQ?feature=oembed" TargetMode="External"/><Relationship Id="rId5" Type="http://schemas.openxmlformats.org/officeDocument/2006/relationships/image" Target="../media/image33.jpeg"/><Relationship Id="rId4" Type="http://schemas.openxmlformats.org/officeDocument/2006/relationships/image" Target="../media/image15.gif"/></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36.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4294967295"/>
          </p:nvPr>
        </p:nvSpPr>
        <p:spPr>
          <a:xfrm>
            <a:off x="6530036" y="5960630"/>
            <a:ext cx="4294981" cy="603030"/>
          </a:xfrm>
        </p:spPr>
        <p:txBody>
          <a:bodyPr>
            <a:normAutofit/>
          </a:bodyPr>
          <a:lstStyle/>
          <a:p>
            <a:pPr algn="ctr"/>
            <a:r>
              <a:rPr lang="en-US" sz="1200" dirty="0">
                <a:latin typeface="Sora" pitchFamily="2" charset="0"/>
                <a:cs typeface="Sora" pitchFamily="2" charset="0"/>
              </a:rPr>
              <a:t>XR = x reality (e.g., AR,VR)</a:t>
            </a:r>
          </a:p>
        </p:txBody>
      </p:sp>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aphicFrame>
        <p:nvGraphicFramePr>
          <p:cNvPr id="44" name="Diagram 43">
            <a:extLst>
              <a:ext uri="{FF2B5EF4-FFF2-40B4-BE49-F238E27FC236}">
                <a16:creationId xmlns:a16="http://schemas.microsoft.com/office/drawing/2014/main" id="{5F9002B9-3071-42A5-BCEC-4876E369771A}"/>
              </a:ext>
            </a:extLst>
          </p:cNvPr>
          <p:cNvGraphicFramePr/>
          <p:nvPr>
            <p:extLst>
              <p:ext uri="{D42A27DB-BD31-4B8C-83A1-F6EECF244321}">
                <p14:modId xmlns:p14="http://schemas.microsoft.com/office/powerpoint/2010/main" val="390270435"/>
              </p:ext>
            </p:extLst>
          </p:nvPr>
        </p:nvGraphicFramePr>
        <p:xfrm>
          <a:off x="3048000" y="1698721"/>
          <a:ext cx="6096000" cy="4261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Title 1">
            <a:extLst>
              <a:ext uri="{FF2B5EF4-FFF2-40B4-BE49-F238E27FC236}">
                <a16:creationId xmlns:a16="http://schemas.microsoft.com/office/drawing/2014/main" id="{DDB72E9B-B8E9-4B0B-ADBD-4E2147CB4609}"/>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Flow of gaming/Simulation evolution (3)</a:t>
            </a:r>
          </a:p>
        </p:txBody>
      </p:sp>
    </p:spTree>
    <p:extLst>
      <p:ext uri="{BB962C8B-B14F-4D97-AF65-F5344CB8AC3E}">
        <p14:creationId xmlns:p14="http://schemas.microsoft.com/office/powerpoint/2010/main" val="36454628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pic>
        <p:nvPicPr>
          <p:cNvPr id="60" name="Picture 4" descr="Unreal Engine Branding Guidelines and Trademark Usage - Unreal Engine">
            <a:extLst>
              <a:ext uri="{FF2B5EF4-FFF2-40B4-BE49-F238E27FC236}">
                <a16:creationId xmlns:a16="http://schemas.microsoft.com/office/drawing/2014/main" id="{94DF2E51-EBB1-41F7-BB9E-0C7CF7BF1C54}"/>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943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indent="0" defTabSz="914400">
                <a:buClr>
                  <a:srgbClr val="000000"/>
                </a:buClr>
                <a:buSzPts val="1100"/>
                <a:defRPr/>
              </a:pPr>
              <a:r>
                <a:rPr lang="en-US" sz="1800" b="1" kern="0" dirty="0">
                  <a:solidFill>
                    <a:srgbClr val="D5FA68"/>
                  </a:solidFill>
                </a:rPr>
                <a:t>Animation Support </a:t>
              </a:r>
              <a:r>
                <a:rPr lang="en-US" sz="1800" b="1" kern="0" dirty="0">
                  <a:solidFill>
                    <a:srgbClr val="448B91"/>
                  </a:solidFill>
                </a:rPr>
                <a:t>&amp;</a:t>
              </a:r>
              <a:r>
                <a:rPr lang="en-US" sz="1800" b="1" kern="0" dirty="0">
                  <a:solidFill>
                    <a:srgbClr val="D5FA68"/>
                  </a:solidFill>
                </a:rPr>
                <a:t> </a:t>
              </a: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Visual Effects (VFX Niagara System)</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 | Agenda</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lnSpcReduction="10000"/>
          </a:bodyPr>
          <a:lstStyle/>
          <a:p>
            <a:r>
              <a:rPr lang="en-US" dirty="0"/>
              <a:t>VR</a:t>
            </a:r>
          </a:p>
          <a:p>
            <a:r>
              <a:rPr lang="en-US" dirty="0"/>
              <a:t>Enemy NPC</a:t>
            </a:r>
          </a:p>
          <a:p>
            <a:r>
              <a:rPr lang="en-US" dirty="0"/>
              <a:t>Inventory Items</a:t>
            </a:r>
          </a:p>
          <a:p>
            <a:r>
              <a:rPr lang="en-US" dirty="0"/>
              <a:t>NPC  - Player HUD interaction</a:t>
            </a:r>
          </a:p>
          <a:p>
            <a:r>
              <a:rPr lang="en-US" dirty="0"/>
              <a:t>Diary-Quest book</a:t>
            </a:r>
          </a:p>
          <a:p>
            <a:endParaRPr lang="en-US" dirty="0"/>
          </a:p>
          <a:p>
            <a:endParaRPr lang="en-US" dirty="0"/>
          </a:p>
          <a:p>
            <a:endParaRPr lang="en-US" dirty="0"/>
          </a:p>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A94C4-9F57-4B79-882E-248A36C86BB8}"/>
              </a:ext>
            </a:extLst>
          </p:cNvPr>
          <p:cNvSpPr>
            <a:spLocks noGrp="1"/>
          </p:cNvSpPr>
          <p:nvPr>
            <p:ph type="title"/>
          </p:nvPr>
        </p:nvSpPr>
        <p:spPr/>
        <p:txBody>
          <a:bodyPr/>
          <a:lstStyle/>
          <a:p>
            <a:r>
              <a:rPr lang="en-US" dirty="0">
                <a:latin typeface="Saira SemiCondensed" panose="00000506000000000000" pitchFamily="2" charset="0"/>
              </a:rPr>
              <a:t>User Experience</a:t>
            </a:r>
          </a:p>
        </p:txBody>
      </p:sp>
      <p:sp>
        <p:nvSpPr>
          <p:cNvPr id="3" name="Text Placeholder 2">
            <a:extLst>
              <a:ext uri="{FF2B5EF4-FFF2-40B4-BE49-F238E27FC236}">
                <a16:creationId xmlns:a16="http://schemas.microsoft.com/office/drawing/2014/main" id="{C90C689D-96C1-41E0-AE02-03811A45ACD6}"/>
              </a:ext>
            </a:extLst>
          </p:cNvPr>
          <p:cNvSpPr>
            <a:spLocks noGrp="1"/>
          </p:cNvSpPr>
          <p:nvPr>
            <p:ph type="body" sz="half" idx="2"/>
          </p:nvPr>
        </p:nvSpPr>
        <p:spPr>
          <a:xfrm>
            <a:off x="1142952" y="3210058"/>
            <a:ext cx="9904459" cy="3038341"/>
          </a:xfrm>
        </p:spPr>
        <p:txBody>
          <a:bodyPr>
            <a:normAutofit fontScale="85000" lnSpcReduction="10000"/>
          </a:bodyPr>
          <a:lstStyle/>
          <a:p>
            <a:r>
              <a:rPr lang="en-US" dirty="0">
                <a:solidFill>
                  <a:srgbClr val="D5FA68"/>
                </a:solidFill>
                <a:latin typeface="Sora" pitchFamily="2" charset="0"/>
                <a:cs typeface="Sora" pitchFamily="2" charset="0"/>
              </a:rPr>
              <a:t>As with any product design must be user centric driven</a:t>
            </a:r>
          </a:p>
          <a:p>
            <a:pPr marL="285750" indent="-285750">
              <a:buFont typeface="Arial" panose="020B0604020202020204" pitchFamily="34" charset="0"/>
              <a:buChar char="•"/>
            </a:pPr>
            <a:r>
              <a:rPr lang="en-US" dirty="0">
                <a:latin typeface="Sora" pitchFamily="2" charset="0"/>
                <a:cs typeface="Sora" pitchFamily="2" charset="0"/>
              </a:rPr>
              <a:t>Follow best practices and common standards from similar successful industry standard products. This will make the user conformable on the experience</a:t>
            </a:r>
          </a:p>
          <a:p>
            <a:pPr marL="285750" indent="-285750">
              <a:buFont typeface="Arial" panose="020B0604020202020204" pitchFamily="34" charset="0"/>
              <a:buChar char="•"/>
            </a:pPr>
            <a:r>
              <a:rPr lang="en-US" dirty="0">
                <a:latin typeface="Sora" pitchFamily="2" charset="0"/>
                <a:cs typeface="Sora" pitchFamily="2" charset="0"/>
              </a:rPr>
              <a:t>Balance of inner systems that create a harmonic experience instead of fluctuations</a:t>
            </a:r>
          </a:p>
          <a:p>
            <a:pPr marL="285750" indent="-285750">
              <a:buFont typeface="Arial" panose="020B0604020202020204" pitchFamily="34" charset="0"/>
              <a:buChar char="•"/>
            </a:pPr>
            <a:r>
              <a:rPr lang="en-US" dirty="0">
                <a:latin typeface="Sora" pitchFamily="2" charset="0"/>
                <a:cs typeface="Sora" pitchFamily="2" charset="0"/>
              </a:rPr>
              <a:t>Depends of the artistic style use this as your base direction. Give the touch of the feel you want to make pronounce</a:t>
            </a:r>
          </a:p>
          <a:p>
            <a:pPr marL="285750" indent="-285750">
              <a:buFont typeface="Arial" panose="020B0604020202020204" pitchFamily="34" charset="0"/>
              <a:buChar char="•"/>
            </a:pPr>
            <a:r>
              <a:rPr lang="en-US" dirty="0">
                <a:latin typeface="Sora" pitchFamily="2" charset="0"/>
                <a:cs typeface="Sora" pitchFamily="2" charset="0"/>
              </a:rPr>
              <a:t>Think always that is more than a program it’s a product and </a:t>
            </a:r>
            <a:r>
              <a:rPr lang="en-US" dirty="0">
                <a:solidFill>
                  <a:srgbClr val="D5FA68"/>
                </a:solidFill>
                <a:latin typeface="Sora" pitchFamily="2" charset="0"/>
                <a:cs typeface="Sora" pitchFamily="2" charset="0"/>
              </a:rPr>
              <a:t>just as good software is never done, good product design principles are never done</a:t>
            </a:r>
          </a:p>
          <a:p>
            <a:pPr marL="285750" indent="-285750">
              <a:buFont typeface="Arial" panose="020B0604020202020204" pitchFamily="34" charset="0"/>
              <a:buChar char="•"/>
            </a:pPr>
            <a:r>
              <a:rPr lang="en-US" dirty="0">
                <a:latin typeface="Sora" pitchFamily="2" charset="0"/>
                <a:cs typeface="Sora" pitchFamily="2" charset="0"/>
              </a:rPr>
              <a:t>This brings us to welcome any change / new idea</a:t>
            </a:r>
          </a:p>
          <a:p>
            <a:pPr marL="285750" indent="-285750">
              <a:buFont typeface="Arial" panose="020B0604020202020204" pitchFamily="34" charset="0"/>
              <a:buChar char="•"/>
            </a:pPr>
            <a:endParaRPr lang="en-US" dirty="0">
              <a:latin typeface="Sora" pitchFamily="2" charset="0"/>
              <a:cs typeface="Sora" pitchFamily="2" charset="0"/>
            </a:endParaRPr>
          </a:p>
        </p:txBody>
      </p:sp>
      <p:sp>
        <p:nvSpPr>
          <p:cNvPr id="4" name="Google Shape;11;p2">
            <a:extLst>
              <a:ext uri="{FF2B5EF4-FFF2-40B4-BE49-F238E27FC236}">
                <a16:creationId xmlns:a16="http://schemas.microsoft.com/office/drawing/2014/main" id="{275B4ECA-7C59-4B9D-9B0C-143BEEFA0F11}"/>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253;p54">
            <a:extLst>
              <a:ext uri="{FF2B5EF4-FFF2-40B4-BE49-F238E27FC236}">
                <a16:creationId xmlns:a16="http://schemas.microsoft.com/office/drawing/2014/main" id="{CBBB9675-51D6-4A4A-AA50-0D8323B162C4}"/>
              </a:ext>
            </a:extLst>
          </p:cNvPr>
          <p:cNvGrpSpPr/>
          <p:nvPr/>
        </p:nvGrpSpPr>
        <p:grpSpPr>
          <a:xfrm rot="14053952">
            <a:off x="10328691" y="5537433"/>
            <a:ext cx="153345" cy="608809"/>
            <a:chOff x="7004550" y="3676293"/>
            <a:chExt cx="161700" cy="641982"/>
          </a:xfrm>
        </p:grpSpPr>
        <p:sp>
          <p:nvSpPr>
            <p:cNvPr id="6" name="Google Shape;1254;p54">
              <a:extLst>
                <a:ext uri="{FF2B5EF4-FFF2-40B4-BE49-F238E27FC236}">
                  <a16:creationId xmlns:a16="http://schemas.microsoft.com/office/drawing/2014/main" id="{E506616F-BDCF-4823-BBD0-7966F90EE70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55;p54">
              <a:extLst>
                <a:ext uri="{FF2B5EF4-FFF2-40B4-BE49-F238E27FC236}">
                  <a16:creationId xmlns:a16="http://schemas.microsoft.com/office/drawing/2014/main" id="{A6ADC2E2-5D5F-4C69-9607-ACF1B977658E}"/>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56;p54">
              <a:extLst>
                <a:ext uri="{FF2B5EF4-FFF2-40B4-BE49-F238E27FC236}">
                  <a16:creationId xmlns:a16="http://schemas.microsoft.com/office/drawing/2014/main" id="{9AC1D6E2-2BC6-4E37-86FB-35AAD31FA05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57;p54">
              <a:extLst>
                <a:ext uri="{FF2B5EF4-FFF2-40B4-BE49-F238E27FC236}">
                  <a16:creationId xmlns:a16="http://schemas.microsoft.com/office/drawing/2014/main" id="{ED4CB56A-41BC-4C65-B073-C36F80B11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258;p54">
            <a:extLst>
              <a:ext uri="{FF2B5EF4-FFF2-40B4-BE49-F238E27FC236}">
                <a16:creationId xmlns:a16="http://schemas.microsoft.com/office/drawing/2014/main" id="{05B22824-C5C9-4F03-9212-B0B49418BA87}"/>
              </a:ext>
            </a:extLst>
          </p:cNvPr>
          <p:cNvSpPr/>
          <p:nvPr/>
        </p:nvSpPr>
        <p:spPr>
          <a:xfrm>
            <a:off x="2356048" y="4358654"/>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59;p54">
            <a:extLst>
              <a:ext uri="{FF2B5EF4-FFF2-40B4-BE49-F238E27FC236}">
                <a16:creationId xmlns:a16="http://schemas.microsoft.com/office/drawing/2014/main" id="{A7B0714D-F81D-4B1E-8E21-E6BC1A0FC58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0;p54">
            <a:extLst>
              <a:ext uri="{FF2B5EF4-FFF2-40B4-BE49-F238E27FC236}">
                <a16:creationId xmlns:a16="http://schemas.microsoft.com/office/drawing/2014/main" id="{918B8468-EF4C-4648-8177-180D2D06B744}"/>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1;p54">
            <a:extLst>
              <a:ext uri="{FF2B5EF4-FFF2-40B4-BE49-F238E27FC236}">
                <a16:creationId xmlns:a16="http://schemas.microsoft.com/office/drawing/2014/main" id="{D9CE4A12-EA01-40C6-BDE6-960FA5B46B07}"/>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62;p54">
            <a:extLst>
              <a:ext uri="{FF2B5EF4-FFF2-40B4-BE49-F238E27FC236}">
                <a16:creationId xmlns:a16="http://schemas.microsoft.com/office/drawing/2014/main" id="{52A1B6DD-2E12-4DCD-A8D0-29DE1B61EBD3}"/>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62;p54">
            <a:extLst>
              <a:ext uri="{FF2B5EF4-FFF2-40B4-BE49-F238E27FC236}">
                <a16:creationId xmlns:a16="http://schemas.microsoft.com/office/drawing/2014/main" id="{32D9B87E-16CD-4982-A17B-5DF6731320B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1189;p53">
            <a:extLst>
              <a:ext uri="{FF2B5EF4-FFF2-40B4-BE49-F238E27FC236}">
                <a16:creationId xmlns:a16="http://schemas.microsoft.com/office/drawing/2014/main" id="{256FC17F-BC46-4742-AC9F-6668015BBA40}"/>
              </a:ext>
            </a:extLst>
          </p:cNvPr>
          <p:cNvGrpSpPr/>
          <p:nvPr/>
        </p:nvGrpSpPr>
        <p:grpSpPr>
          <a:xfrm>
            <a:off x="1728903" y="537694"/>
            <a:ext cx="761143" cy="707743"/>
            <a:chOff x="4818730" y="3307263"/>
            <a:chExt cx="1827512" cy="1699300"/>
          </a:xfrm>
        </p:grpSpPr>
        <p:sp>
          <p:nvSpPr>
            <p:cNvPr id="17" name="Google Shape;1190;p53">
              <a:extLst>
                <a:ext uri="{FF2B5EF4-FFF2-40B4-BE49-F238E27FC236}">
                  <a16:creationId xmlns:a16="http://schemas.microsoft.com/office/drawing/2014/main" id="{23991FFB-2E54-4132-B205-28C4054DA9D7}"/>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1;p53">
              <a:extLst>
                <a:ext uri="{FF2B5EF4-FFF2-40B4-BE49-F238E27FC236}">
                  <a16:creationId xmlns:a16="http://schemas.microsoft.com/office/drawing/2014/main" id="{16114F80-142B-474C-84FD-E5DD5FEDBB4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92;p53">
              <a:extLst>
                <a:ext uri="{FF2B5EF4-FFF2-40B4-BE49-F238E27FC236}">
                  <a16:creationId xmlns:a16="http://schemas.microsoft.com/office/drawing/2014/main" id="{B4479550-675B-4060-9D30-46200F730EE5}"/>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3;p53">
              <a:extLst>
                <a:ext uri="{FF2B5EF4-FFF2-40B4-BE49-F238E27FC236}">
                  <a16:creationId xmlns:a16="http://schemas.microsoft.com/office/drawing/2014/main" id="{9CB521B5-48FD-4332-B54C-97F76C8F85E8}"/>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94;p53">
              <a:extLst>
                <a:ext uri="{FF2B5EF4-FFF2-40B4-BE49-F238E27FC236}">
                  <a16:creationId xmlns:a16="http://schemas.microsoft.com/office/drawing/2014/main" id="{6B9A490F-3753-4B2A-8840-E8E217347F7B}"/>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95;p53">
              <a:extLst>
                <a:ext uri="{FF2B5EF4-FFF2-40B4-BE49-F238E27FC236}">
                  <a16:creationId xmlns:a16="http://schemas.microsoft.com/office/drawing/2014/main" id="{52C2698E-B963-47D2-98B4-564C50A0F950}"/>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96;p53">
              <a:extLst>
                <a:ext uri="{FF2B5EF4-FFF2-40B4-BE49-F238E27FC236}">
                  <a16:creationId xmlns:a16="http://schemas.microsoft.com/office/drawing/2014/main" id="{21EA8130-649D-47EB-8E24-583EADBC6A6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97;p53">
              <a:extLst>
                <a:ext uri="{FF2B5EF4-FFF2-40B4-BE49-F238E27FC236}">
                  <a16:creationId xmlns:a16="http://schemas.microsoft.com/office/drawing/2014/main" id="{CD79EBD1-B583-44D8-BFA9-EDBB8F0B1FF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98;p53">
              <a:extLst>
                <a:ext uri="{FF2B5EF4-FFF2-40B4-BE49-F238E27FC236}">
                  <a16:creationId xmlns:a16="http://schemas.microsoft.com/office/drawing/2014/main" id="{BED4C78F-4DD4-4F2D-A6AA-876ED725F569}"/>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99;p53">
              <a:extLst>
                <a:ext uri="{FF2B5EF4-FFF2-40B4-BE49-F238E27FC236}">
                  <a16:creationId xmlns:a16="http://schemas.microsoft.com/office/drawing/2014/main" id="{E8B0EF98-B22C-4B01-B637-AF0914B0225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200;p53">
              <a:extLst>
                <a:ext uri="{FF2B5EF4-FFF2-40B4-BE49-F238E27FC236}">
                  <a16:creationId xmlns:a16="http://schemas.microsoft.com/office/drawing/2014/main" id="{EFBD35A3-5EC3-4A82-8598-16537F9D255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201;p53">
              <a:extLst>
                <a:ext uri="{FF2B5EF4-FFF2-40B4-BE49-F238E27FC236}">
                  <a16:creationId xmlns:a16="http://schemas.microsoft.com/office/drawing/2014/main" id="{7200BB18-46C5-4EC5-BB70-A167FA6FAA1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02;p53">
              <a:extLst>
                <a:ext uri="{FF2B5EF4-FFF2-40B4-BE49-F238E27FC236}">
                  <a16:creationId xmlns:a16="http://schemas.microsoft.com/office/drawing/2014/main" id="{ECBACE85-58CA-489C-B754-9E47F5C79FD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03;p53">
              <a:extLst>
                <a:ext uri="{FF2B5EF4-FFF2-40B4-BE49-F238E27FC236}">
                  <a16:creationId xmlns:a16="http://schemas.microsoft.com/office/drawing/2014/main" id="{A8188549-8DC9-4B29-A8E0-9E62C6743F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04;p53">
              <a:extLst>
                <a:ext uri="{FF2B5EF4-FFF2-40B4-BE49-F238E27FC236}">
                  <a16:creationId xmlns:a16="http://schemas.microsoft.com/office/drawing/2014/main" id="{BB204FEB-44AC-4F2C-AE15-A0E18AF14779}"/>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05;p53">
              <a:extLst>
                <a:ext uri="{FF2B5EF4-FFF2-40B4-BE49-F238E27FC236}">
                  <a16:creationId xmlns:a16="http://schemas.microsoft.com/office/drawing/2014/main" id="{179D3303-F0D3-4546-8CFE-8FFCF65D0746}"/>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06;p53">
              <a:extLst>
                <a:ext uri="{FF2B5EF4-FFF2-40B4-BE49-F238E27FC236}">
                  <a16:creationId xmlns:a16="http://schemas.microsoft.com/office/drawing/2014/main" id="{17EED43A-D28B-48AB-9867-494AD9129A1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07;p53">
              <a:extLst>
                <a:ext uri="{FF2B5EF4-FFF2-40B4-BE49-F238E27FC236}">
                  <a16:creationId xmlns:a16="http://schemas.microsoft.com/office/drawing/2014/main" id="{1619BDA5-3650-47E5-A85B-3E908D46D5E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08;p53">
              <a:extLst>
                <a:ext uri="{FF2B5EF4-FFF2-40B4-BE49-F238E27FC236}">
                  <a16:creationId xmlns:a16="http://schemas.microsoft.com/office/drawing/2014/main" id="{B0EAEB08-5692-4557-B16B-7E71B26AF26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09;p53">
              <a:extLst>
                <a:ext uri="{FF2B5EF4-FFF2-40B4-BE49-F238E27FC236}">
                  <a16:creationId xmlns:a16="http://schemas.microsoft.com/office/drawing/2014/main" id="{A5A1113C-5C1F-4EBC-8B30-DA215E23AB6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10;p53">
              <a:extLst>
                <a:ext uri="{FF2B5EF4-FFF2-40B4-BE49-F238E27FC236}">
                  <a16:creationId xmlns:a16="http://schemas.microsoft.com/office/drawing/2014/main" id="{D04C3932-BB64-4E0A-871A-8967DD6CC12C}"/>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211;p53">
              <a:extLst>
                <a:ext uri="{FF2B5EF4-FFF2-40B4-BE49-F238E27FC236}">
                  <a16:creationId xmlns:a16="http://schemas.microsoft.com/office/drawing/2014/main" id="{1F343EB5-4896-4FFA-84BD-62E06AE6BC7E}"/>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212;p53">
              <a:extLst>
                <a:ext uri="{FF2B5EF4-FFF2-40B4-BE49-F238E27FC236}">
                  <a16:creationId xmlns:a16="http://schemas.microsoft.com/office/drawing/2014/main" id="{CD17408D-9B4D-4168-A90E-F6FC53320BBD}"/>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213;p53">
              <a:extLst>
                <a:ext uri="{FF2B5EF4-FFF2-40B4-BE49-F238E27FC236}">
                  <a16:creationId xmlns:a16="http://schemas.microsoft.com/office/drawing/2014/main" id="{1488A556-600B-4433-B345-DA80AF750D7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14;p53">
              <a:extLst>
                <a:ext uri="{FF2B5EF4-FFF2-40B4-BE49-F238E27FC236}">
                  <a16:creationId xmlns:a16="http://schemas.microsoft.com/office/drawing/2014/main" id="{AC54D55B-8016-4DB3-9283-905F00B125CB}"/>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295430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F3069CF-9E8A-4544-9907-6E82BF399262}"/>
              </a:ext>
            </a:extLst>
          </p:cNvPr>
          <p:cNvSpPr txBox="1"/>
          <p:nvPr/>
        </p:nvSpPr>
        <p:spPr>
          <a:xfrm>
            <a:off x="7335812" y="5540866"/>
            <a:ext cx="4095993" cy="954107"/>
          </a:xfrm>
          <a:prstGeom prst="rect">
            <a:avLst/>
          </a:prstGeom>
          <a:noFill/>
        </p:spPr>
        <p:txBody>
          <a:bodyPr wrap="none" rtlCol="0">
            <a:spAutoFit/>
          </a:bodyPr>
          <a:lstStyle/>
          <a:p>
            <a:r>
              <a:rPr lang="en-US" sz="1400" dirty="0">
                <a:latin typeface="Sora" pitchFamily="2" charset="0"/>
                <a:cs typeface="Sora" pitchFamily="2" charset="0"/>
              </a:rPr>
              <a:t>Epic Games Unreal Engine Marketplace</a:t>
            </a:r>
          </a:p>
          <a:p>
            <a:r>
              <a:rPr lang="en-US" sz="1400" dirty="0">
                <a:latin typeface="Sora" pitchFamily="2" charset="0"/>
                <a:cs typeface="Sora" pitchFamily="2" charset="0"/>
              </a:rPr>
              <a:t>Inspired and based on:</a:t>
            </a:r>
          </a:p>
          <a:p>
            <a:pPr marL="285750" indent="-285750">
              <a:buFont typeface="Arial" panose="020B0604020202020204" pitchFamily="34" charset="0"/>
              <a:buChar char="•"/>
            </a:pPr>
            <a:r>
              <a:rPr lang="en-US" sz="1400" dirty="0">
                <a:latin typeface="Sora" pitchFamily="2" charset="0"/>
                <a:cs typeface="Sora" pitchFamily="2" charset="0"/>
              </a:rPr>
              <a:t>Advanced Light Actors – </a:t>
            </a:r>
            <a:r>
              <a:rPr lang="en-US" sz="1400" b="0" i="0" u="none" strike="noStrike" dirty="0">
                <a:solidFill>
                  <a:srgbClr val="DCA100"/>
                </a:solidFill>
                <a:effectLst/>
                <a:latin typeface="Sora" pitchFamily="2" charset="0"/>
                <a:cs typeface="Sora" pitchFamily="2" charset="0"/>
              </a:rPr>
              <a:t>Roland </a:t>
            </a:r>
            <a:r>
              <a:rPr lang="en-US" sz="1400" b="0" i="0" u="none" strike="noStrike" dirty="0" err="1">
                <a:solidFill>
                  <a:srgbClr val="DCA100"/>
                </a:solidFill>
                <a:effectLst/>
                <a:latin typeface="Sora" pitchFamily="2" charset="0"/>
                <a:cs typeface="Sora" pitchFamily="2" charset="0"/>
              </a:rPr>
              <a:t>Simigla</a:t>
            </a:r>
            <a:endParaRPr lang="en-US" sz="1400" b="0" i="0" u="none" strike="noStrike" dirty="0">
              <a:solidFill>
                <a:srgbClr val="DCA100"/>
              </a:solidFill>
              <a:effectLst/>
              <a:latin typeface="Sora" pitchFamily="2" charset="0"/>
              <a:cs typeface="Sora" pitchFamily="2" charset="0"/>
            </a:endParaRPr>
          </a:p>
          <a:p>
            <a:pPr marL="285750" indent="-285750">
              <a:buFont typeface="Arial" panose="020B0604020202020204" pitchFamily="34" charset="0"/>
              <a:buChar char="•"/>
            </a:pPr>
            <a:r>
              <a:rPr lang="en-US" sz="1400" b="0" i="0" u="none" strike="noStrike" dirty="0">
                <a:effectLst/>
                <a:latin typeface="Sora" pitchFamily="2" charset="0"/>
                <a:cs typeface="Sora" pitchFamily="2" charset="0"/>
              </a:rPr>
              <a:t>Horror Engine –</a:t>
            </a:r>
            <a:r>
              <a:rPr lang="en-US" sz="1400" b="0" i="0" u="none" strike="noStrike" dirty="0">
                <a:solidFill>
                  <a:srgbClr val="DCA100"/>
                </a:solidFill>
                <a:effectLst/>
                <a:latin typeface="Sora" pitchFamily="2" charset="0"/>
                <a:cs typeface="Sora" pitchFamily="2" charset="0"/>
              </a:rPr>
              <a:t> </a:t>
            </a:r>
            <a:r>
              <a:rPr lang="en-US" sz="1400" b="0" i="0" dirty="0" err="1">
                <a:solidFill>
                  <a:srgbClr val="DCA100"/>
                </a:solidFill>
                <a:effectLst/>
                <a:latin typeface="Sora" pitchFamily="2" charset="0"/>
                <a:cs typeface="Sora" pitchFamily="2" charset="0"/>
              </a:rPr>
              <a:t>tansuergene</a:t>
            </a:r>
            <a:endParaRPr lang="en-US" sz="1400" dirty="0">
              <a:latin typeface="Sora" pitchFamily="2" charset="0"/>
              <a:cs typeface="Sora" pitchFamily="2" charset="0"/>
            </a:endParaRPr>
          </a:p>
        </p:txBody>
      </p:sp>
      <p:sp>
        <p:nvSpPr>
          <p:cNvPr id="2" name="Google Shape;12;p2">
            <a:extLst>
              <a:ext uri="{FF2B5EF4-FFF2-40B4-BE49-F238E27FC236}">
                <a16:creationId xmlns:a16="http://schemas.microsoft.com/office/drawing/2014/main" id="{663DA540-EC0D-46F3-874F-5040D7ECF831}"/>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7B688615-568C-4166-923F-F7D0C3B114A2}"/>
              </a:ext>
            </a:extLst>
          </p:cNvPr>
          <p:cNvSpPr/>
          <p:nvPr/>
        </p:nvSpPr>
        <p:spPr>
          <a:xfrm rot="18774541">
            <a:off x="-793951" y="428199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689;p76">
            <a:extLst>
              <a:ext uri="{FF2B5EF4-FFF2-40B4-BE49-F238E27FC236}">
                <a16:creationId xmlns:a16="http://schemas.microsoft.com/office/drawing/2014/main" id="{3360D6BF-C8CD-45D9-939E-82067F22381D}"/>
              </a:ext>
            </a:extLst>
          </p:cNvPr>
          <p:cNvSpPr txBox="1">
            <a:spLocks/>
          </p:cNvSpPr>
          <p:nvPr/>
        </p:nvSpPr>
        <p:spPr>
          <a:xfrm>
            <a:off x="1937320" y="388925"/>
            <a:ext cx="4588671"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rPr>
              <a:t>Our Gameplay System</a:t>
            </a:r>
          </a:p>
        </p:txBody>
      </p:sp>
      <p:sp>
        <p:nvSpPr>
          <p:cNvPr id="7" name="Google Shape;4286;p76">
            <a:extLst>
              <a:ext uri="{FF2B5EF4-FFF2-40B4-BE49-F238E27FC236}">
                <a16:creationId xmlns:a16="http://schemas.microsoft.com/office/drawing/2014/main" id="{11A72D3D-3F5B-491B-AF72-6885CE35D999}"/>
              </a:ext>
            </a:extLst>
          </p:cNvPr>
          <p:cNvSpPr/>
          <p:nvPr/>
        </p:nvSpPr>
        <p:spPr>
          <a:xfrm rot="10800000" flipH="1">
            <a:off x="9779613" y="282041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287;p76">
            <a:extLst>
              <a:ext uri="{FF2B5EF4-FFF2-40B4-BE49-F238E27FC236}">
                <a16:creationId xmlns:a16="http://schemas.microsoft.com/office/drawing/2014/main" id="{2641DDE0-CB02-4872-B120-C79370E79F44}"/>
              </a:ext>
            </a:extLst>
          </p:cNvPr>
          <p:cNvSpPr/>
          <p:nvPr/>
        </p:nvSpPr>
        <p:spPr>
          <a:xfrm>
            <a:off x="7092524" y="581624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88;p76">
            <a:extLst>
              <a:ext uri="{FF2B5EF4-FFF2-40B4-BE49-F238E27FC236}">
                <a16:creationId xmlns:a16="http://schemas.microsoft.com/office/drawing/2014/main" id="{B131C026-3CF3-43A6-939D-654D3C973A95}"/>
              </a:ext>
            </a:extLst>
          </p:cNvPr>
          <p:cNvSpPr/>
          <p:nvPr/>
        </p:nvSpPr>
        <p:spPr>
          <a:xfrm>
            <a:off x="696911" y="2961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89;p76">
            <a:extLst>
              <a:ext uri="{FF2B5EF4-FFF2-40B4-BE49-F238E27FC236}">
                <a16:creationId xmlns:a16="http://schemas.microsoft.com/office/drawing/2014/main" id="{F45FC75C-DD62-4E65-B33D-495D1BED66C7}"/>
              </a:ext>
            </a:extLst>
          </p:cNvPr>
          <p:cNvSpPr/>
          <p:nvPr/>
        </p:nvSpPr>
        <p:spPr>
          <a:xfrm>
            <a:off x="6708438" y="11069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290;p76">
            <a:extLst>
              <a:ext uri="{FF2B5EF4-FFF2-40B4-BE49-F238E27FC236}">
                <a16:creationId xmlns:a16="http://schemas.microsoft.com/office/drawing/2014/main" id="{DE1E0EA0-B4A4-4738-9BF2-DBBA0DD8EB55}"/>
              </a:ext>
            </a:extLst>
          </p:cNvPr>
          <p:cNvGrpSpPr/>
          <p:nvPr/>
        </p:nvGrpSpPr>
        <p:grpSpPr>
          <a:xfrm rot="7935060">
            <a:off x="2148433" y="1596542"/>
            <a:ext cx="161701" cy="641985"/>
            <a:chOff x="7004550" y="3676293"/>
            <a:chExt cx="161700" cy="641982"/>
          </a:xfrm>
        </p:grpSpPr>
        <p:sp>
          <p:nvSpPr>
            <p:cNvPr id="38" name="Google Shape;4291;p76">
              <a:extLst>
                <a:ext uri="{FF2B5EF4-FFF2-40B4-BE49-F238E27FC236}">
                  <a16:creationId xmlns:a16="http://schemas.microsoft.com/office/drawing/2014/main" id="{764232F2-DB3E-4365-970F-D29146FDC65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92;p76">
              <a:extLst>
                <a:ext uri="{FF2B5EF4-FFF2-40B4-BE49-F238E27FC236}">
                  <a16:creationId xmlns:a16="http://schemas.microsoft.com/office/drawing/2014/main" id="{0015BF90-A896-4D47-8EA4-4DD5E13DE600}"/>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93;p76">
              <a:extLst>
                <a:ext uri="{FF2B5EF4-FFF2-40B4-BE49-F238E27FC236}">
                  <a16:creationId xmlns:a16="http://schemas.microsoft.com/office/drawing/2014/main" id="{C1BCB076-1467-4C79-BE10-D8D10A1A6F7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94;p76">
              <a:extLst>
                <a:ext uri="{FF2B5EF4-FFF2-40B4-BE49-F238E27FC236}">
                  <a16:creationId xmlns:a16="http://schemas.microsoft.com/office/drawing/2014/main" id="{B3796FAA-D2FD-4864-B693-50AF808FF11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4295;p76">
            <a:extLst>
              <a:ext uri="{FF2B5EF4-FFF2-40B4-BE49-F238E27FC236}">
                <a16:creationId xmlns:a16="http://schemas.microsoft.com/office/drawing/2014/main" id="{647A275F-C440-4437-8B49-7983D88A9A4F}"/>
              </a:ext>
            </a:extLst>
          </p:cNvPr>
          <p:cNvGrpSpPr/>
          <p:nvPr/>
        </p:nvGrpSpPr>
        <p:grpSpPr>
          <a:xfrm>
            <a:off x="886511" y="3826902"/>
            <a:ext cx="545147" cy="506901"/>
            <a:chOff x="4818730" y="3307263"/>
            <a:chExt cx="1827512" cy="1699300"/>
          </a:xfrm>
        </p:grpSpPr>
        <p:sp>
          <p:nvSpPr>
            <p:cNvPr id="13" name="Google Shape;4296;p76">
              <a:extLst>
                <a:ext uri="{FF2B5EF4-FFF2-40B4-BE49-F238E27FC236}">
                  <a16:creationId xmlns:a16="http://schemas.microsoft.com/office/drawing/2014/main" id="{CFA7F132-6380-4ADC-BC52-7A812C270FDB}"/>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297;p76">
              <a:extLst>
                <a:ext uri="{FF2B5EF4-FFF2-40B4-BE49-F238E27FC236}">
                  <a16:creationId xmlns:a16="http://schemas.microsoft.com/office/drawing/2014/main" id="{8EADAD94-2C5E-4538-8EBF-07E1B0CC39C1}"/>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98;p76">
              <a:extLst>
                <a:ext uri="{FF2B5EF4-FFF2-40B4-BE49-F238E27FC236}">
                  <a16:creationId xmlns:a16="http://schemas.microsoft.com/office/drawing/2014/main" id="{65BF7004-4E97-4198-90A1-D0CDC004EA8A}"/>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299;p76">
              <a:extLst>
                <a:ext uri="{FF2B5EF4-FFF2-40B4-BE49-F238E27FC236}">
                  <a16:creationId xmlns:a16="http://schemas.microsoft.com/office/drawing/2014/main" id="{0B881000-7EF6-426C-9FA6-A199693DA48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300;p76">
              <a:extLst>
                <a:ext uri="{FF2B5EF4-FFF2-40B4-BE49-F238E27FC236}">
                  <a16:creationId xmlns:a16="http://schemas.microsoft.com/office/drawing/2014/main" id="{4275704F-A425-46FB-A90E-1C0A63189457}"/>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301;p76">
              <a:extLst>
                <a:ext uri="{FF2B5EF4-FFF2-40B4-BE49-F238E27FC236}">
                  <a16:creationId xmlns:a16="http://schemas.microsoft.com/office/drawing/2014/main" id="{BBC8B0E2-8989-427A-8D29-EAA933DA5294}"/>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302;p76">
              <a:extLst>
                <a:ext uri="{FF2B5EF4-FFF2-40B4-BE49-F238E27FC236}">
                  <a16:creationId xmlns:a16="http://schemas.microsoft.com/office/drawing/2014/main" id="{572794C3-21A1-4563-B9EA-BCDCC19CD79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303;p76">
              <a:extLst>
                <a:ext uri="{FF2B5EF4-FFF2-40B4-BE49-F238E27FC236}">
                  <a16:creationId xmlns:a16="http://schemas.microsoft.com/office/drawing/2014/main" id="{2EC062EF-2314-406A-85A5-CC652EE69598}"/>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304;p76">
              <a:extLst>
                <a:ext uri="{FF2B5EF4-FFF2-40B4-BE49-F238E27FC236}">
                  <a16:creationId xmlns:a16="http://schemas.microsoft.com/office/drawing/2014/main" id="{44B9C0E8-6ADE-4F0B-9D34-CB251B652146}"/>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305;p76">
              <a:extLst>
                <a:ext uri="{FF2B5EF4-FFF2-40B4-BE49-F238E27FC236}">
                  <a16:creationId xmlns:a16="http://schemas.microsoft.com/office/drawing/2014/main" id="{2FB9A503-E05A-4277-B37C-2AB9D2AD97A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306;p76">
              <a:extLst>
                <a:ext uri="{FF2B5EF4-FFF2-40B4-BE49-F238E27FC236}">
                  <a16:creationId xmlns:a16="http://schemas.microsoft.com/office/drawing/2014/main" id="{A6F72AA2-7BC4-4BEB-84C6-F33CCF237F42}"/>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07;p76">
              <a:extLst>
                <a:ext uri="{FF2B5EF4-FFF2-40B4-BE49-F238E27FC236}">
                  <a16:creationId xmlns:a16="http://schemas.microsoft.com/office/drawing/2014/main" id="{551BBC6F-3F2F-4270-AA22-E79DD3021F2E}"/>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308;p76">
              <a:extLst>
                <a:ext uri="{FF2B5EF4-FFF2-40B4-BE49-F238E27FC236}">
                  <a16:creationId xmlns:a16="http://schemas.microsoft.com/office/drawing/2014/main" id="{15276468-A943-426B-A3E0-0E9D5F9B98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309;p76">
              <a:extLst>
                <a:ext uri="{FF2B5EF4-FFF2-40B4-BE49-F238E27FC236}">
                  <a16:creationId xmlns:a16="http://schemas.microsoft.com/office/drawing/2014/main" id="{128539B9-05FA-4642-B16D-2AA975DB301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310;p76">
              <a:extLst>
                <a:ext uri="{FF2B5EF4-FFF2-40B4-BE49-F238E27FC236}">
                  <a16:creationId xmlns:a16="http://schemas.microsoft.com/office/drawing/2014/main" id="{E5F3D311-40DC-4CE5-A300-208E92E68F2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311;p76">
              <a:extLst>
                <a:ext uri="{FF2B5EF4-FFF2-40B4-BE49-F238E27FC236}">
                  <a16:creationId xmlns:a16="http://schemas.microsoft.com/office/drawing/2014/main" id="{205C33D7-8311-4F78-A515-11D5B9A76B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312;p76">
              <a:extLst>
                <a:ext uri="{FF2B5EF4-FFF2-40B4-BE49-F238E27FC236}">
                  <a16:creationId xmlns:a16="http://schemas.microsoft.com/office/drawing/2014/main" id="{B5B77453-F5F9-4FE5-ACED-91596FF9076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313;p76">
              <a:extLst>
                <a:ext uri="{FF2B5EF4-FFF2-40B4-BE49-F238E27FC236}">
                  <a16:creationId xmlns:a16="http://schemas.microsoft.com/office/drawing/2014/main" id="{41743DB8-0BC8-48B6-8174-8157276F388A}"/>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314;p76">
              <a:extLst>
                <a:ext uri="{FF2B5EF4-FFF2-40B4-BE49-F238E27FC236}">
                  <a16:creationId xmlns:a16="http://schemas.microsoft.com/office/drawing/2014/main" id="{0F972879-36F2-45B2-A746-A0B07283F10B}"/>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315;p76">
              <a:extLst>
                <a:ext uri="{FF2B5EF4-FFF2-40B4-BE49-F238E27FC236}">
                  <a16:creationId xmlns:a16="http://schemas.microsoft.com/office/drawing/2014/main" id="{72111731-ED82-4A3F-8B4E-B6AFDCD0CD91}"/>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316;p76">
              <a:extLst>
                <a:ext uri="{FF2B5EF4-FFF2-40B4-BE49-F238E27FC236}">
                  <a16:creationId xmlns:a16="http://schemas.microsoft.com/office/drawing/2014/main" id="{A97B1878-84D5-4310-A9B6-AF9C760C6345}"/>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317;p76">
              <a:extLst>
                <a:ext uri="{FF2B5EF4-FFF2-40B4-BE49-F238E27FC236}">
                  <a16:creationId xmlns:a16="http://schemas.microsoft.com/office/drawing/2014/main" id="{FAB04BA4-1F7E-4796-9526-A0959DA925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318;p76">
              <a:extLst>
                <a:ext uri="{FF2B5EF4-FFF2-40B4-BE49-F238E27FC236}">
                  <a16:creationId xmlns:a16="http://schemas.microsoft.com/office/drawing/2014/main" id="{F710FB34-AA04-4F3A-8C7F-D4B88F7D4CA3}"/>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319;p76">
              <a:extLst>
                <a:ext uri="{FF2B5EF4-FFF2-40B4-BE49-F238E27FC236}">
                  <a16:creationId xmlns:a16="http://schemas.microsoft.com/office/drawing/2014/main" id="{CD8242CE-C964-44A5-A4CD-15E234153EFE}"/>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320;p76">
              <a:extLst>
                <a:ext uri="{FF2B5EF4-FFF2-40B4-BE49-F238E27FC236}">
                  <a16:creationId xmlns:a16="http://schemas.microsoft.com/office/drawing/2014/main" id="{F8E12053-8E78-40BD-B893-4F026921612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94F3177C-988F-471A-A071-9AFE0F2BDAB5}"/>
              </a:ext>
            </a:extLst>
          </p:cNvPr>
          <p:cNvSpPr txBox="1"/>
          <p:nvPr/>
        </p:nvSpPr>
        <p:spPr>
          <a:xfrm>
            <a:off x="2645153" y="1959028"/>
            <a:ext cx="5687477" cy="369331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horror genre experience T/FPP</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Actor in-place Animations / Locomotion’s</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Character Mannequin / Body appearance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Survival Gear for a ghost hunt</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Diary – Quest/events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Inventory</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Save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Inspection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Footstep Sound System</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NPC hunt mode</a:t>
            </a:r>
          </a:p>
          <a:p>
            <a:pPr marL="285750" indent="-285750">
              <a:buFont typeface="Arial" panose="020B0604020202020204" pitchFamily="34" charset="0"/>
              <a:buChar char="•"/>
            </a:pPr>
            <a:r>
              <a:rPr lang="en-US" dirty="0">
                <a:solidFill>
                  <a:srgbClr val="D5FA68"/>
                </a:solidFill>
                <a:latin typeface="Sora" pitchFamily="2" charset="0"/>
                <a:cs typeface="Sora" pitchFamily="2" charset="0"/>
              </a:rPr>
              <a:t>Network Replicated / Multiplayer Ready</a:t>
            </a:r>
          </a:p>
          <a:p>
            <a:pPr marL="285750" indent="-285750">
              <a:buFont typeface="Arial" panose="020B0604020202020204" pitchFamily="34" charset="0"/>
              <a:buChar char="•"/>
            </a:pPr>
            <a:r>
              <a:rPr lang="en-US" dirty="0">
                <a:latin typeface="Sora" pitchFamily="2" charset="0"/>
                <a:cs typeface="Sora" pitchFamily="2" charset="0"/>
              </a:rPr>
              <a:t>Any many much more ..</a:t>
            </a:r>
          </a:p>
          <a:p>
            <a:pPr marL="285750" indent="-285750">
              <a:buFont typeface="Arial" panose="020B0604020202020204" pitchFamily="34" charset="0"/>
              <a:buChar char="•"/>
            </a:pPr>
            <a:endParaRPr lang="en-US" dirty="0">
              <a:solidFill>
                <a:srgbClr val="D5FA68"/>
              </a:solidFill>
            </a:endParaRPr>
          </a:p>
        </p:txBody>
      </p:sp>
    </p:spTree>
    <p:extLst>
      <p:ext uri="{BB962C8B-B14F-4D97-AF65-F5344CB8AC3E}">
        <p14:creationId xmlns:p14="http://schemas.microsoft.com/office/powerpoint/2010/main" val="37387391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DEMO</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8941831"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8928005" y="1527110"/>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Online Media 1" title="Unreal Engine 5 (UE5) Horror Industrial Footage">
            <a:hlinkClick r:id="" action="ppaction://media"/>
            <a:extLst>
              <a:ext uri="{FF2B5EF4-FFF2-40B4-BE49-F238E27FC236}">
                <a16:creationId xmlns:a16="http://schemas.microsoft.com/office/drawing/2014/main" id="{6AD671D2-82F5-4FEE-AD34-C92DA5F43EF1}"/>
              </a:ext>
            </a:extLst>
          </p:cNvPr>
          <p:cNvPicPr>
            <a:picLocks noRot="1" noChangeAspect="1"/>
          </p:cNvPicPr>
          <p:nvPr>
            <a:videoFile r:link="rId1"/>
            <p:custDataLst>
              <p:tags r:id="rId2"/>
            </p:custDataLst>
          </p:nvPr>
        </p:nvPicPr>
        <p:blipFill>
          <a:blip r:embed="rId7"/>
          <a:stretch>
            <a:fillRect/>
          </a:stretch>
        </p:blipFill>
        <p:spPr>
          <a:xfrm>
            <a:off x="2529209" y="1746762"/>
            <a:ext cx="7332677" cy="4142962"/>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418823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D7FB79ED-3357-4249-BDE9-94FCD9259C8B}"/>
              </a:ext>
            </a:extLst>
          </p:cNvPr>
          <p:cNvPicPr>
            <a:picLocks noChangeAspect="1"/>
          </p:cNvPicPr>
          <p:nvPr/>
        </p:nvPicPr>
        <p:blipFill>
          <a:blip r:embed="rId5"/>
          <a:stretch>
            <a:fillRect/>
          </a:stretch>
        </p:blipFill>
        <p:spPr>
          <a:xfrm>
            <a:off x="2172124" y="1732484"/>
            <a:ext cx="7016821" cy="447529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42820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State Machine/Locomotion</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5704267B-B21A-41E0-9E16-1DC9D3D8BE28}"/>
              </a:ext>
            </a:extLst>
          </p:cNvPr>
          <p:cNvPicPr>
            <a:picLocks noChangeAspect="1"/>
          </p:cNvPicPr>
          <p:nvPr/>
        </p:nvPicPr>
        <p:blipFill>
          <a:blip r:embed="rId5"/>
          <a:stretch>
            <a:fillRect/>
          </a:stretch>
        </p:blipFill>
        <p:spPr>
          <a:xfrm>
            <a:off x="2865106" y="1774008"/>
            <a:ext cx="6076726" cy="45417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17211790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4" y="94538"/>
            <a:ext cx="8545152"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 </a:t>
            </a:r>
            <a:r>
              <a:rPr kumimoji="0" lang="en-US" sz="3500" b="0" i="0" u="none" strike="noStrike" kern="0" cap="none" spc="0" normalizeH="0" baseline="0" noProof="0" dirty="0">
                <a:ln>
                  <a:noFill/>
                </a:ln>
                <a:solidFill>
                  <a:schemeClr val="tx1"/>
                </a:solidFill>
                <a:effectLst/>
                <a:uLnTx/>
                <a:uFillTx/>
                <a:latin typeface="Saira SemiCondensed ExtraBold"/>
                <a:sym typeface="Saira SemiCondensed ExtraBold"/>
              </a:rPr>
              <a:t>– Actors Logic (segment)</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4"/>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 - </a:t>
            </a:r>
            <a:r>
              <a:rPr lang="en-US" dirty="0">
                <a:solidFill>
                  <a:srgbClr val="DDC855"/>
                </a:solidFill>
              </a:rPr>
              <a:t>technical</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9775595"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9775596" y="1577831"/>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AC4F596-EA3F-4D25-B731-44E92F3DA83D}"/>
              </a:ext>
            </a:extLst>
          </p:cNvPr>
          <p:cNvPicPr>
            <a:picLocks noChangeAspect="1"/>
          </p:cNvPicPr>
          <p:nvPr/>
        </p:nvPicPr>
        <p:blipFill>
          <a:blip r:embed="rId5"/>
          <a:stretch>
            <a:fillRect/>
          </a:stretch>
        </p:blipFill>
        <p:spPr>
          <a:xfrm>
            <a:off x="1394389" y="1767431"/>
            <a:ext cx="8381207" cy="4406893"/>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14" name="Rectangle 13">
            <a:extLst>
              <a:ext uri="{FF2B5EF4-FFF2-40B4-BE49-F238E27FC236}">
                <a16:creationId xmlns:a16="http://schemas.microsoft.com/office/drawing/2014/main" id="{9A5A189E-C685-4D31-852D-AC172BF0DFF4}"/>
              </a:ext>
            </a:extLst>
          </p:cNvPr>
          <p:cNvSpPr/>
          <p:nvPr/>
        </p:nvSpPr>
        <p:spPr>
          <a:xfrm>
            <a:off x="8153327" y="753113"/>
            <a:ext cx="2948181" cy="584775"/>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latin typeface="Saira SemiCondensed ExtraBold" panose="00000906000000000000" charset="0"/>
              </a:rPr>
              <a:t>It looks pretty ugly but it will get better !</a:t>
            </a:r>
          </a:p>
        </p:txBody>
      </p:sp>
    </p:spTree>
    <p:extLst>
      <p:ext uri="{BB962C8B-B14F-4D97-AF65-F5344CB8AC3E}">
        <p14:creationId xmlns:p14="http://schemas.microsoft.com/office/powerpoint/2010/main" val="72056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43727" y="4034115"/>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Dean Leffingwell, Creator of </a:t>
            </a:r>
            <a:r>
              <a:rPr lang="en-US" kern="0" dirty="0" err="1">
                <a:solidFill>
                  <a:srgbClr val="F7743C"/>
                </a:solidFill>
              </a:rPr>
              <a:t>SAFe</a:t>
            </a:r>
            <a:r>
              <a:rPr lang="en-US" kern="0" dirty="0">
                <a:solidFill>
                  <a:srgbClr val="F7743C"/>
                </a:solidFill>
              </a:rPr>
              <a: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248991"/>
            <a:ext cx="7881817" cy="1723549"/>
          </a:xfrm>
          <a:prstGeom prst="rect">
            <a:avLst/>
          </a:prstGeom>
          <a:noFill/>
        </p:spPr>
        <p:txBody>
          <a:bodyPr wrap="square">
            <a:spAutoFit/>
          </a:bodyPr>
          <a:lstStyle/>
          <a:p>
            <a:r>
              <a:rPr lang="en-US" sz="2650" kern="0" dirty="0">
                <a:solidFill>
                  <a:srgbClr val="FFFFFF"/>
                </a:solidFill>
                <a:latin typeface="Sora"/>
                <a:cs typeface="Sora"/>
                <a:sym typeface="Sora"/>
              </a:rPr>
              <a:t>“In the Age of Digital, every business is a software business. </a:t>
            </a:r>
          </a:p>
          <a:p>
            <a:r>
              <a:rPr lang="en-US" sz="2650" kern="0" dirty="0">
                <a:solidFill>
                  <a:srgbClr val="FFFFFF"/>
                </a:solidFill>
                <a:latin typeface="Sora"/>
                <a:cs typeface="Sora"/>
                <a:sym typeface="Sora"/>
              </a:rPr>
              <a:t>Agility isn’t an option, or a thing just for technical teams, it is a business imperative.”</a:t>
            </a:r>
          </a:p>
        </p:txBody>
      </p:sp>
      <p:sp>
        <p:nvSpPr>
          <p:cNvPr id="82" name="TextBox 81">
            <a:extLst>
              <a:ext uri="{FF2B5EF4-FFF2-40B4-BE49-F238E27FC236}">
                <a16:creationId xmlns:a16="http://schemas.microsoft.com/office/drawing/2014/main" id="{2E529CEF-28DE-41E8-9512-D467D6F46A3B}"/>
              </a:ext>
            </a:extLst>
          </p:cNvPr>
          <p:cNvSpPr txBox="1"/>
          <p:nvPr/>
        </p:nvSpPr>
        <p:spPr>
          <a:xfrm>
            <a:off x="7886730" y="4601338"/>
            <a:ext cx="7042150" cy="369332"/>
          </a:xfrm>
          <a:prstGeom prst="rect">
            <a:avLst/>
          </a:prstGeom>
          <a:noFill/>
        </p:spPr>
        <p:txBody>
          <a:bodyPr wrap="square">
            <a:spAutoFit/>
          </a:bodyPr>
          <a:lstStyle/>
          <a:p>
            <a:r>
              <a:rPr lang="en-US" dirty="0"/>
              <a:t>© Scaled Agile, Inc.</a:t>
            </a:r>
          </a:p>
        </p:txBody>
      </p:sp>
      <p:grpSp>
        <p:nvGrpSpPr>
          <p:cNvPr id="83" name="Google Shape;9463;p96">
            <a:extLst>
              <a:ext uri="{FF2B5EF4-FFF2-40B4-BE49-F238E27FC236}">
                <a16:creationId xmlns:a16="http://schemas.microsoft.com/office/drawing/2014/main" id="{DE01EBB6-59BA-4C15-BB57-03DF26D9C08B}"/>
              </a:ext>
            </a:extLst>
          </p:cNvPr>
          <p:cNvGrpSpPr/>
          <p:nvPr/>
        </p:nvGrpSpPr>
        <p:grpSpPr>
          <a:xfrm>
            <a:off x="5461897" y="1604379"/>
            <a:ext cx="1268207" cy="638939"/>
            <a:chOff x="3967651" y="3645904"/>
            <a:chExt cx="1479304" cy="745292"/>
          </a:xfrm>
        </p:grpSpPr>
        <p:grpSp>
          <p:nvGrpSpPr>
            <p:cNvPr id="84" name="Google Shape;9464;p96">
              <a:extLst>
                <a:ext uri="{FF2B5EF4-FFF2-40B4-BE49-F238E27FC236}">
                  <a16:creationId xmlns:a16="http://schemas.microsoft.com/office/drawing/2014/main" id="{613C44C6-2B80-4DE4-9C41-726748D9FA41}"/>
                </a:ext>
              </a:extLst>
            </p:cNvPr>
            <p:cNvGrpSpPr/>
            <p:nvPr/>
          </p:nvGrpSpPr>
          <p:grpSpPr>
            <a:xfrm>
              <a:off x="3967651" y="4009026"/>
              <a:ext cx="1479304" cy="382170"/>
              <a:chOff x="3967651" y="4009026"/>
              <a:chExt cx="1479304" cy="382170"/>
            </a:xfrm>
          </p:grpSpPr>
          <p:grpSp>
            <p:nvGrpSpPr>
              <p:cNvPr id="98" name="Google Shape;9465;p96">
                <a:extLst>
                  <a:ext uri="{FF2B5EF4-FFF2-40B4-BE49-F238E27FC236}">
                    <a16:creationId xmlns:a16="http://schemas.microsoft.com/office/drawing/2014/main" id="{2327896E-2EAE-4C91-80CF-C24665471D6D}"/>
                  </a:ext>
                </a:extLst>
              </p:cNvPr>
              <p:cNvGrpSpPr/>
              <p:nvPr/>
            </p:nvGrpSpPr>
            <p:grpSpPr>
              <a:xfrm>
                <a:off x="4892216" y="4195630"/>
                <a:ext cx="554739" cy="195566"/>
                <a:chOff x="3604375" y="4892160"/>
                <a:chExt cx="1651500" cy="582215"/>
              </a:xfrm>
            </p:grpSpPr>
            <p:sp>
              <p:nvSpPr>
                <p:cNvPr id="105" name="Google Shape;9466;p96">
                  <a:extLst>
                    <a:ext uri="{FF2B5EF4-FFF2-40B4-BE49-F238E27FC236}">
                      <a16:creationId xmlns:a16="http://schemas.microsoft.com/office/drawing/2014/main" id="{BC919210-0DEF-4FA8-AC09-ACEEF1329B33}"/>
                    </a:ext>
                  </a:extLst>
                </p:cNvPr>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9467;p96">
                  <a:extLst>
                    <a:ext uri="{FF2B5EF4-FFF2-40B4-BE49-F238E27FC236}">
                      <a16:creationId xmlns:a16="http://schemas.microsoft.com/office/drawing/2014/main" id="{7A873720-D9A8-420C-8FEF-F468A6212738}"/>
                    </a:ext>
                  </a:extLst>
                </p:cNvPr>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468;p96">
                <a:extLst>
                  <a:ext uri="{FF2B5EF4-FFF2-40B4-BE49-F238E27FC236}">
                    <a16:creationId xmlns:a16="http://schemas.microsoft.com/office/drawing/2014/main" id="{1674FC2D-F95D-48A3-BDC4-7EC652209A28}"/>
                  </a:ext>
                </a:extLst>
              </p:cNvPr>
              <p:cNvGrpSpPr/>
              <p:nvPr/>
            </p:nvGrpSpPr>
            <p:grpSpPr>
              <a:xfrm>
                <a:off x="3967651" y="4146303"/>
                <a:ext cx="579402" cy="244893"/>
                <a:chOff x="851875" y="4745310"/>
                <a:chExt cx="1724925" cy="729065"/>
              </a:xfrm>
            </p:grpSpPr>
            <p:sp>
              <p:nvSpPr>
                <p:cNvPr id="103" name="Google Shape;9469;p96">
                  <a:extLst>
                    <a:ext uri="{FF2B5EF4-FFF2-40B4-BE49-F238E27FC236}">
                      <a16:creationId xmlns:a16="http://schemas.microsoft.com/office/drawing/2014/main" id="{7DC04616-028F-4FBB-BC13-06DD8BA17F62}"/>
                    </a:ext>
                  </a:extLst>
                </p:cNvPr>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9470;p96">
                  <a:extLst>
                    <a:ext uri="{FF2B5EF4-FFF2-40B4-BE49-F238E27FC236}">
                      <a16:creationId xmlns:a16="http://schemas.microsoft.com/office/drawing/2014/main" id="{C16AFD83-0373-4C4A-A22C-73880011CC0E}"/>
                    </a:ext>
                  </a:extLst>
                </p:cNvPr>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9471;p96">
                <a:extLst>
                  <a:ext uri="{FF2B5EF4-FFF2-40B4-BE49-F238E27FC236}">
                    <a16:creationId xmlns:a16="http://schemas.microsoft.com/office/drawing/2014/main" id="{99E6CB94-BFD4-473F-9AB6-BF6570437A72}"/>
                  </a:ext>
                </a:extLst>
              </p:cNvPr>
              <p:cNvGrpSpPr/>
              <p:nvPr/>
            </p:nvGrpSpPr>
            <p:grpSpPr>
              <a:xfrm>
                <a:off x="4460753" y="4009026"/>
                <a:ext cx="493110" cy="382170"/>
                <a:chOff x="2319875" y="4336625"/>
                <a:chExt cx="1468025" cy="1137750"/>
              </a:xfrm>
            </p:grpSpPr>
            <p:sp>
              <p:nvSpPr>
                <p:cNvPr id="101" name="Google Shape;9472;p96">
                  <a:extLst>
                    <a:ext uri="{FF2B5EF4-FFF2-40B4-BE49-F238E27FC236}">
                      <a16:creationId xmlns:a16="http://schemas.microsoft.com/office/drawing/2014/main" id="{847C3F5E-324E-4609-9C5E-7188145EF338}"/>
                    </a:ext>
                  </a:extLst>
                </p:cNvPr>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9473;p96">
                  <a:extLst>
                    <a:ext uri="{FF2B5EF4-FFF2-40B4-BE49-F238E27FC236}">
                      <a16:creationId xmlns:a16="http://schemas.microsoft.com/office/drawing/2014/main" id="{E6A49465-50F8-4D9C-AA7F-E54E9E54FFD2}"/>
                    </a:ext>
                  </a:extLst>
                </p:cNvPr>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5" name="Google Shape;9474;p96">
              <a:extLst>
                <a:ext uri="{FF2B5EF4-FFF2-40B4-BE49-F238E27FC236}">
                  <a16:creationId xmlns:a16="http://schemas.microsoft.com/office/drawing/2014/main" id="{6F9B0FE3-141E-4E0E-A055-ECCAF488C92C}"/>
                </a:ext>
              </a:extLst>
            </p:cNvPr>
            <p:cNvGrpSpPr/>
            <p:nvPr/>
          </p:nvGrpSpPr>
          <p:grpSpPr>
            <a:xfrm>
              <a:off x="4479443" y="3645904"/>
              <a:ext cx="455965" cy="388789"/>
              <a:chOff x="2957425" y="238100"/>
              <a:chExt cx="1910200" cy="1628775"/>
            </a:xfrm>
          </p:grpSpPr>
          <p:sp>
            <p:nvSpPr>
              <p:cNvPr id="86" name="Google Shape;9475;p96">
                <a:extLst>
                  <a:ext uri="{FF2B5EF4-FFF2-40B4-BE49-F238E27FC236}">
                    <a16:creationId xmlns:a16="http://schemas.microsoft.com/office/drawing/2014/main" id="{048AFEB0-83A1-4EF5-B5A4-08563686DED8}"/>
                  </a:ext>
                </a:extLst>
              </p:cNvPr>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9476;p96">
                <a:extLst>
                  <a:ext uri="{FF2B5EF4-FFF2-40B4-BE49-F238E27FC236}">
                    <a16:creationId xmlns:a16="http://schemas.microsoft.com/office/drawing/2014/main" id="{8C99CBC3-5000-4153-960F-76C17F22FC4B}"/>
                  </a:ext>
                </a:extLst>
              </p:cNvPr>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9477;p96">
                <a:extLst>
                  <a:ext uri="{FF2B5EF4-FFF2-40B4-BE49-F238E27FC236}">
                    <a16:creationId xmlns:a16="http://schemas.microsoft.com/office/drawing/2014/main" id="{5CB4DBC1-24EF-4FD3-8E6D-7509E953531D}"/>
                  </a:ext>
                </a:extLst>
              </p:cNvPr>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9478;p96">
                <a:extLst>
                  <a:ext uri="{FF2B5EF4-FFF2-40B4-BE49-F238E27FC236}">
                    <a16:creationId xmlns:a16="http://schemas.microsoft.com/office/drawing/2014/main" id="{78F9A210-2F32-4284-B8D8-E03217A61A6E}"/>
                  </a:ext>
                </a:extLst>
              </p:cNvPr>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479;p96">
                <a:extLst>
                  <a:ext uri="{FF2B5EF4-FFF2-40B4-BE49-F238E27FC236}">
                    <a16:creationId xmlns:a16="http://schemas.microsoft.com/office/drawing/2014/main" id="{7C8B6184-05FB-4385-B410-98805A4BDA3F}"/>
                  </a:ext>
                </a:extLst>
              </p:cNvPr>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480;p96">
                <a:extLst>
                  <a:ext uri="{FF2B5EF4-FFF2-40B4-BE49-F238E27FC236}">
                    <a16:creationId xmlns:a16="http://schemas.microsoft.com/office/drawing/2014/main" id="{EF9BAF5A-B23B-446A-B5CB-676F274DD8C4}"/>
                  </a:ext>
                </a:extLst>
              </p:cNvPr>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481;p96">
                <a:extLst>
                  <a:ext uri="{FF2B5EF4-FFF2-40B4-BE49-F238E27FC236}">
                    <a16:creationId xmlns:a16="http://schemas.microsoft.com/office/drawing/2014/main" id="{8B41E6CA-FF33-4C0E-A628-A1ED083C39C2}"/>
                  </a:ext>
                </a:extLst>
              </p:cNvPr>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82;p96">
                <a:extLst>
                  <a:ext uri="{FF2B5EF4-FFF2-40B4-BE49-F238E27FC236}">
                    <a16:creationId xmlns:a16="http://schemas.microsoft.com/office/drawing/2014/main" id="{E2FA466F-3129-44F0-AA61-F5F17991EE22}"/>
                  </a:ext>
                </a:extLst>
              </p:cNvPr>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483;p96">
                <a:extLst>
                  <a:ext uri="{FF2B5EF4-FFF2-40B4-BE49-F238E27FC236}">
                    <a16:creationId xmlns:a16="http://schemas.microsoft.com/office/drawing/2014/main" id="{2E7CECCA-3F9D-4223-9DEC-C1EC43ECF350}"/>
                  </a:ext>
                </a:extLst>
              </p:cNvPr>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484;p96">
                <a:extLst>
                  <a:ext uri="{FF2B5EF4-FFF2-40B4-BE49-F238E27FC236}">
                    <a16:creationId xmlns:a16="http://schemas.microsoft.com/office/drawing/2014/main" id="{D1CD41D3-FB78-4A66-9C9D-9CA5C5F54518}"/>
                  </a:ext>
                </a:extLst>
              </p:cNvPr>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835301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64" name="Google Shape;4985;p84">
            <a:extLst>
              <a:ext uri="{FF2B5EF4-FFF2-40B4-BE49-F238E27FC236}">
                <a16:creationId xmlns:a16="http://schemas.microsoft.com/office/drawing/2014/main" id="{ED011C6E-AC16-4235-B186-AFBAE28702C0}"/>
              </a:ext>
            </a:extLst>
          </p:cNvPr>
          <p:cNvSpPr/>
          <p:nvPr/>
        </p:nvSpPr>
        <p:spPr>
          <a:xfrm>
            <a:off x="6272163" y="359704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Rectangle 3">
            <a:extLst>
              <a:ext uri="{FF2B5EF4-FFF2-40B4-BE49-F238E27FC236}">
                <a16:creationId xmlns:a16="http://schemas.microsoft.com/office/drawing/2014/main" id="{D9817C00-FCFE-4171-A713-685BA9E24EEA}"/>
              </a:ext>
            </a:extLst>
          </p:cNvPr>
          <p:cNvSpPr/>
          <p:nvPr/>
        </p:nvSpPr>
        <p:spPr>
          <a:xfrm rot="20672775">
            <a:off x="7268297" y="2037726"/>
            <a:ext cx="2869888"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Provision</a:t>
            </a:r>
          </a:p>
        </p:txBody>
      </p:sp>
      <p:sp>
        <p:nvSpPr>
          <p:cNvPr id="2" name="Title 1">
            <a:extLst>
              <a:ext uri="{FF2B5EF4-FFF2-40B4-BE49-F238E27FC236}">
                <a16:creationId xmlns:a16="http://schemas.microsoft.com/office/drawing/2014/main" id="{89E281AF-2A0B-41B6-A4AC-8FAA57424E36}"/>
              </a:ext>
            </a:extLst>
          </p:cNvPr>
          <p:cNvSpPr>
            <a:spLocks noGrp="1"/>
          </p:cNvSpPr>
          <p:nvPr>
            <p:ph type="ctrTitle"/>
          </p:nvPr>
        </p:nvSpPr>
        <p:spPr/>
        <p:txBody>
          <a:bodyPr/>
          <a:lstStyle/>
          <a:p>
            <a:r>
              <a:rPr lang="en-US" dirty="0"/>
              <a:t>SDLC &amp; DEV-OPS for R&amp;D</a:t>
            </a:r>
          </a:p>
        </p:txBody>
      </p:sp>
      <p:sp>
        <p:nvSpPr>
          <p:cNvPr id="3" name="Subtitle 2">
            <a:extLst>
              <a:ext uri="{FF2B5EF4-FFF2-40B4-BE49-F238E27FC236}">
                <a16:creationId xmlns:a16="http://schemas.microsoft.com/office/drawing/2014/main" id="{F10A9910-0FD7-4101-84BD-CA9BF928E664}"/>
              </a:ext>
            </a:extLst>
          </p:cNvPr>
          <p:cNvSpPr>
            <a:spLocks noGrp="1"/>
          </p:cNvSpPr>
          <p:nvPr>
            <p:ph type="subTitle" idx="1"/>
          </p:nvPr>
        </p:nvSpPr>
        <p:spPr/>
        <p:txBody>
          <a:bodyPr>
            <a:normAutofit fontScale="92500" lnSpcReduction="20000"/>
          </a:bodyPr>
          <a:lstStyle/>
          <a:p>
            <a:pPr marL="342900" indent="-342900">
              <a:buFont typeface="Arial" panose="020B0604020202020204" pitchFamily="34" charset="0"/>
              <a:buChar char="•"/>
            </a:pPr>
            <a:r>
              <a:rPr lang="en-US" dirty="0"/>
              <a:t>Hardware infrastructure (Dedicated Servers + Database storage)</a:t>
            </a:r>
          </a:p>
          <a:p>
            <a:pPr marL="342900" indent="-342900">
              <a:buFont typeface="Arial" panose="020B0604020202020204" pitchFamily="34" charset="0"/>
              <a:buChar char="•"/>
            </a:pPr>
            <a:r>
              <a:rPr lang="en-US" dirty="0"/>
              <a:t>Software lifecycle</a:t>
            </a:r>
          </a:p>
          <a:p>
            <a:pPr marL="342900" indent="-342900">
              <a:buFont typeface="Arial" panose="020B0604020202020204" pitchFamily="34" charset="0"/>
              <a:buChar char="•"/>
            </a:pPr>
            <a:r>
              <a:rPr lang="en-US" dirty="0"/>
              <a:t>automation</a:t>
            </a:r>
          </a:p>
          <a:p>
            <a:pPr marL="342900" indent="-342900">
              <a:buFont typeface="Arial" panose="020B0604020202020204" pitchFamily="34" charset="0"/>
              <a:buChar char="•"/>
            </a:pPr>
            <a:r>
              <a:rPr lang="en-US" dirty="0"/>
              <a:t>iteration</a:t>
            </a:r>
          </a:p>
        </p:txBody>
      </p:sp>
      <p:grpSp>
        <p:nvGrpSpPr>
          <p:cNvPr id="5" name="Group 4">
            <a:extLst>
              <a:ext uri="{FF2B5EF4-FFF2-40B4-BE49-F238E27FC236}">
                <a16:creationId xmlns:a16="http://schemas.microsoft.com/office/drawing/2014/main" id="{CD564E96-7C31-4CE8-92EE-60B334A508F3}"/>
              </a:ext>
            </a:extLst>
          </p:cNvPr>
          <p:cNvGrpSpPr/>
          <p:nvPr/>
        </p:nvGrpSpPr>
        <p:grpSpPr>
          <a:xfrm>
            <a:off x="5433821" y="5139990"/>
            <a:ext cx="1187582" cy="1104265"/>
            <a:chOff x="9379963" y="4497336"/>
            <a:chExt cx="1187582" cy="1104265"/>
          </a:xfrm>
        </p:grpSpPr>
        <p:grpSp>
          <p:nvGrpSpPr>
            <p:cNvPr id="6" name="Google Shape;802;p51">
              <a:extLst>
                <a:ext uri="{FF2B5EF4-FFF2-40B4-BE49-F238E27FC236}">
                  <a16:creationId xmlns:a16="http://schemas.microsoft.com/office/drawing/2014/main" id="{D3F7DED6-E437-4F54-B885-AB87A4F4FB4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3" name="Google Shape;803;p51">
                <a:extLst>
                  <a:ext uri="{FF2B5EF4-FFF2-40B4-BE49-F238E27FC236}">
                    <a16:creationId xmlns:a16="http://schemas.microsoft.com/office/drawing/2014/main" id="{EF11208B-684B-4075-BDF0-512B441B34FD}"/>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4;p51">
                <a:extLst>
                  <a:ext uri="{FF2B5EF4-FFF2-40B4-BE49-F238E27FC236}">
                    <a16:creationId xmlns:a16="http://schemas.microsoft.com/office/drawing/2014/main" id="{2565608A-727E-47D4-9E5A-A4FBD33DD58D}"/>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5;p51">
                <a:extLst>
                  <a:ext uri="{FF2B5EF4-FFF2-40B4-BE49-F238E27FC236}">
                    <a16:creationId xmlns:a16="http://schemas.microsoft.com/office/drawing/2014/main" id="{5CBF0675-64BB-4290-934E-FB6E81EB163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6;p51">
                <a:extLst>
                  <a:ext uri="{FF2B5EF4-FFF2-40B4-BE49-F238E27FC236}">
                    <a16:creationId xmlns:a16="http://schemas.microsoft.com/office/drawing/2014/main" id="{60A567A8-DB3D-412F-9B44-F7A0CCB74D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7;p51">
                <a:extLst>
                  <a:ext uri="{FF2B5EF4-FFF2-40B4-BE49-F238E27FC236}">
                    <a16:creationId xmlns:a16="http://schemas.microsoft.com/office/drawing/2014/main" id="{340E8DBA-5F2B-42BC-9195-AB233F219C24}"/>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8;p51">
                <a:extLst>
                  <a:ext uri="{FF2B5EF4-FFF2-40B4-BE49-F238E27FC236}">
                    <a16:creationId xmlns:a16="http://schemas.microsoft.com/office/drawing/2014/main" id="{F6123C75-3C3B-4568-9452-6AF707ED1A76}"/>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9;p51">
                <a:extLst>
                  <a:ext uri="{FF2B5EF4-FFF2-40B4-BE49-F238E27FC236}">
                    <a16:creationId xmlns:a16="http://schemas.microsoft.com/office/drawing/2014/main" id="{534611DE-C0D9-40E9-BE5A-7B7AB46E19A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0;p51">
                <a:extLst>
                  <a:ext uri="{FF2B5EF4-FFF2-40B4-BE49-F238E27FC236}">
                    <a16:creationId xmlns:a16="http://schemas.microsoft.com/office/drawing/2014/main" id="{FB3D59E9-8EBC-4254-870F-FC2D89BF775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1;p51">
                <a:extLst>
                  <a:ext uri="{FF2B5EF4-FFF2-40B4-BE49-F238E27FC236}">
                    <a16:creationId xmlns:a16="http://schemas.microsoft.com/office/drawing/2014/main" id="{515C3F49-8EFC-4329-AD4E-876DD8DFA97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2;p51">
                <a:extLst>
                  <a:ext uri="{FF2B5EF4-FFF2-40B4-BE49-F238E27FC236}">
                    <a16:creationId xmlns:a16="http://schemas.microsoft.com/office/drawing/2014/main" id="{4E25F3F2-0B44-46D9-B39D-7AD7F3A6591D}"/>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3;p51">
                <a:extLst>
                  <a:ext uri="{FF2B5EF4-FFF2-40B4-BE49-F238E27FC236}">
                    <a16:creationId xmlns:a16="http://schemas.microsoft.com/office/drawing/2014/main" id="{1F45DF1E-8BBA-4796-AD05-6A9783D6F68B}"/>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4;p51">
                <a:extLst>
                  <a:ext uri="{FF2B5EF4-FFF2-40B4-BE49-F238E27FC236}">
                    <a16:creationId xmlns:a16="http://schemas.microsoft.com/office/drawing/2014/main" id="{74447624-2ED6-4308-AE24-F4A79DE44B4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5;p51">
                <a:extLst>
                  <a:ext uri="{FF2B5EF4-FFF2-40B4-BE49-F238E27FC236}">
                    <a16:creationId xmlns:a16="http://schemas.microsoft.com/office/drawing/2014/main" id="{13AA01F3-F92A-4820-924D-773909DDD1C9}"/>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6;p51">
                <a:extLst>
                  <a:ext uri="{FF2B5EF4-FFF2-40B4-BE49-F238E27FC236}">
                    <a16:creationId xmlns:a16="http://schemas.microsoft.com/office/drawing/2014/main" id="{67E9625C-0331-4DDF-9CDF-B75D7065A8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7;p51">
                <a:extLst>
                  <a:ext uri="{FF2B5EF4-FFF2-40B4-BE49-F238E27FC236}">
                    <a16:creationId xmlns:a16="http://schemas.microsoft.com/office/drawing/2014/main" id="{9250603D-BE14-48DA-95D8-B2233990798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8;p51">
                <a:extLst>
                  <a:ext uri="{FF2B5EF4-FFF2-40B4-BE49-F238E27FC236}">
                    <a16:creationId xmlns:a16="http://schemas.microsoft.com/office/drawing/2014/main" id="{5ED84016-600C-4ABE-9B12-98EB90779E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9;p51">
                <a:extLst>
                  <a:ext uri="{FF2B5EF4-FFF2-40B4-BE49-F238E27FC236}">
                    <a16:creationId xmlns:a16="http://schemas.microsoft.com/office/drawing/2014/main" id="{EF2EC8F6-9E6C-4BC5-994E-A3D617A933BF}"/>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0;p51">
                <a:extLst>
                  <a:ext uri="{FF2B5EF4-FFF2-40B4-BE49-F238E27FC236}">
                    <a16:creationId xmlns:a16="http://schemas.microsoft.com/office/drawing/2014/main" id="{DE8069BC-28F0-43FE-B306-DFE44142B27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1;p51">
                <a:extLst>
                  <a:ext uri="{FF2B5EF4-FFF2-40B4-BE49-F238E27FC236}">
                    <a16:creationId xmlns:a16="http://schemas.microsoft.com/office/drawing/2014/main" id="{419C81C9-8393-4C7B-896A-1783E8519712}"/>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2;p51">
                <a:extLst>
                  <a:ext uri="{FF2B5EF4-FFF2-40B4-BE49-F238E27FC236}">
                    <a16:creationId xmlns:a16="http://schemas.microsoft.com/office/drawing/2014/main" id="{03EC1EE0-9CB9-426C-B9E2-6B1C95CE40A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3;p51">
                <a:extLst>
                  <a:ext uri="{FF2B5EF4-FFF2-40B4-BE49-F238E27FC236}">
                    <a16:creationId xmlns:a16="http://schemas.microsoft.com/office/drawing/2014/main" id="{63E36C56-4205-48B9-8621-1376658D861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4;p51">
                <a:extLst>
                  <a:ext uri="{FF2B5EF4-FFF2-40B4-BE49-F238E27FC236}">
                    <a16:creationId xmlns:a16="http://schemas.microsoft.com/office/drawing/2014/main" id="{0DFFB174-9378-4551-9D68-3C724110F9BA}"/>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5;p51">
                <a:extLst>
                  <a:ext uri="{FF2B5EF4-FFF2-40B4-BE49-F238E27FC236}">
                    <a16:creationId xmlns:a16="http://schemas.microsoft.com/office/drawing/2014/main" id="{09554442-C3DC-455C-B264-5E936CCDD9B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6;p51">
                <a:extLst>
                  <a:ext uri="{FF2B5EF4-FFF2-40B4-BE49-F238E27FC236}">
                    <a16:creationId xmlns:a16="http://schemas.microsoft.com/office/drawing/2014/main" id="{C7358C50-F401-4BAB-9A38-F8A46CABFC39}"/>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7;p51">
                <a:extLst>
                  <a:ext uri="{FF2B5EF4-FFF2-40B4-BE49-F238E27FC236}">
                    <a16:creationId xmlns:a16="http://schemas.microsoft.com/office/drawing/2014/main" id="{26E67CB4-3EF1-45E3-9F72-72CF0E6D262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7" name="Group 6">
              <a:extLst>
                <a:ext uri="{FF2B5EF4-FFF2-40B4-BE49-F238E27FC236}">
                  <a16:creationId xmlns:a16="http://schemas.microsoft.com/office/drawing/2014/main" id="{B3C158E4-8BA3-4748-8D9F-46F42BF6FBD2}"/>
                </a:ext>
              </a:extLst>
            </p:cNvPr>
            <p:cNvGrpSpPr/>
            <p:nvPr/>
          </p:nvGrpSpPr>
          <p:grpSpPr>
            <a:xfrm>
              <a:off x="9459173" y="4651735"/>
              <a:ext cx="965465" cy="814701"/>
              <a:chOff x="2122052" y="4430998"/>
              <a:chExt cx="516998" cy="436265"/>
            </a:xfrm>
          </p:grpSpPr>
          <p:sp>
            <p:nvSpPr>
              <p:cNvPr id="8" name="Google Shape;663;p48">
                <a:extLst>
                  <a:ext uri="{FF2B5EF4-FFF2-40B4-BE49-F238E27FC236}">
                    <a16:creationId xmlns:a16="http://schemas.microsoft.com/office/drawing/2014/main" id="{57751401-1721-4370-BB59-AE4788054F5E}"/>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4;p48">
                <a:extLst>
                  <a:ext uri="{FF2B5EF4-FFF2-40B4-BE49-F238E27FC236}">
                    <a16:creationId xmlns:a16="http://schemas.microsoft.com/office/drawing/2014/main" id="{FFCAA996-E247-413D-9A6E-5900124C197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5;p48">
                <a:extLst>
                  <a:ext uri="{FF2B5EF4-FFF2-40B4-BE49-F238E27FC236}">
                    <a16:creationId xmlns:a16="http://schemas.microsoft.com/office/drawing/2014/main" id="{515D0FCE-DA9D-43BC-9D93-E0F1C88EB5C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6;p48">
                <a:extLst>
                  <a:ext uri="{FF2B5EF4-FFF2-40B4-BE49-F238E27FC236}">
                    <a16:creationId xmlns:a16="http://schemas.microsoft.com/office/drawing/2014/main" id="{7449150D-DFD2-45E8-B6CA-BB6377A70C74}"/>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7;p48">
                <a:extLst>
                  <a:ext uri="{FF2B5EF4-FFF2-40B4-BE49-F238E27FC236}">
                    <a16:creationId xmlns:a16="http://schemas.microsoft.com/office/drawing/2014/main" id="{C817E634-5243-4460-9DAF-BFBFE98E4F1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8;p48">
                <a:extLst>
                  <a:ext uri="{FF2B5EF4-FFF2-40B4-BE49-F238E27FC236}">
                    <a16:creationId xmlns:a16="http://schemas.microsoft.com/office/drawing/2014/main" id="{C935D973-28F7-42C4-806D-D4D40B15B188}"/>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669;p48">
                <a:extLst>
                  <a:ext uri="{FF2B5EF4-FFF2-40B4-BE49-F238E27FC236}">
                    <a16:creationId xmlns:a16="http://schemas.microsoft.com/office/drawing/2014/main" id="{D51A4C8B-BD07-4764-BEB1-FE2C24B90851}"/>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0;p48">
                <a:extLst>
                  <a:ext uri="{FF2B5EF4-FFF2-40B4-BE49-F238E27FC236}">
                    <a16:creationId xmlns:a16="http://schemas.microsoft.com/office/drawing/2014/main" id="{DBCF0439-ED16-4C4C-8AA2-5D011A3D33D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1;p48">
                <a:extLst>
                  <a:ext uri="{FF2B5EF4-FFF2-40B4-BE49-F238E27FC236}">
                    <a16:creationId xmlns:a16="http://schemas.microsoft.com/office/drawing/2014/main" id="{CCD6414A-BB5C-4126-8927-06483356ADF6}"/>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2;p48">
                <a:extLst>
                  <a:ext uri="{FF2B5EF4-FFF2-40B4-BE49-F238E27FC236}">
                    <a16:creationId xmlns:a16="http://schemas.microsoft.com/office/drawing/2014/main" id="{6CA994B1-3CDE-4FDC-9B8B-38767D7F47AE}"/>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3;p48">
                <a:extLst>
                  <a:ext uri="{FF2B5EF4-FFF2-40B4-BE49-F238E27FC236}">
                    <a16:creationId xmlns:a16="http://schemas.microsoft.com/office/drawing/2014/main" id="{BC0C9E71-DDED-4397-B055-4284E5126EA5}"/>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4;p48">
                <a:extLst>
                  <a:ext uri="{FF2B5EF4-FFF2-40B4-BE49-F238E27FC236}">
                    <a16:creationId xmlns:a16="http://schemas.microsoft.com/office/drawing/2014/main" id="{2FB9C37C-6867-4159-B461-0F66168AE94A}"/>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5;p48">
                <a:extLst>
                  <a:ext uri="{FF2B5EF4-FFF2-40B4-BE49-F238E27FC236}">
                    <a16:creationId xmlns:a16="http://schemas.microsoft.com/office/drawing/2014/main" id="{92674989-D997-432F-A6C9-237CA846305B}"/>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6;p48">
                <a:extLst>
                  <a:ext uri="{FF2B5EF4-FFF2-40B4-BE49-F238E27FC236}">
                    <a16:creationId xmlns:a16="http://schemas.microsoft.com/office/drawing/2014/main" id="{42AD4C1D-F767-43D8-AB7D-CD1FB7D8B4A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7;p48">
                <a:extLst>
                  <a:ext uri="{FF2B5EF4-FFF2-40B4-BE49-F238E27FC236}">
                    <a16:creationId xmlns:a16="http://schemas.microsoft.com/office/drawing/2014/main" id="{CDB0AA2C-FCDA-4C8A-9C58-8AE4FF3897F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8;p48">
                <a:extLst>
                  <a:ext uri="{FF2B5EF4-FFF2-40B4-BE49-F238E27FC236}">
                    <a16:creationId xmlns:a16="http://schemas.microsoft.com/office/drawing/2014/main" id="{DA759E78-189A-4846-B53F-6557863EDE6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9;p48">
                <a:extLst>
                  <a:ext uri="{FF2B5EF4-FFF2-40B4-BE49-F238E27FC236}">
                    <a16:creationId xmlns:a16="http://schemas.microsoft.com/office/drawing/2014/main" id="{04999950-06BD-42DD-96C1-12B466B983E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0;p48">
                <a:extLst>
                  <a:ext uri="{FF2B5EF4-FFF2-40B4-BE49-F238E27FC236}">
                    <a16:creationId xmlns:a16="http://schemas.microsoft.com/office/drawing/2014/main" id="{D378C8C3-69C1-47AA-A8CE-B96B247E7EE7}"/>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1;p48">
                <a:extLst>
                  <a:ext uri="{FF2B5EF4-FFF2-40B4-BE49-F238E27FC236}">
                    <a16:creationId xmlns:a16="http://schemas.microsoft.com/office/drawing/2014/main" id="{C7A47FEC-0035-4023-BB5F-775E7020900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2;p48">
                <a:extLst>
                  <a:ext uri="{FF2B5EF4-FFF2-40B4-BE49-F238E27FC236}">
                    <a16:creationId xmlns:a16="http://schemas.microsoft.com/office/drawing/2014/main" id="{E2F0615D-A5FD-496A-A842-9EC3E566CFFC}"/>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83;p48">
                <a:extLst>
                  <a:ext uri="{FF2B5EF4-FFF2-40B4-BE49-F238E27FC236}">
                    <a16:creationId xmlns:a16="http://schemas.microsoft.com/office/drawing/2014/main" id="{D7F8BF9B-8577-4D42-8536-5F6A1EE9943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84;p48">
                <a:extLst>
                  <a:ext uri="{FF2B5EF4-FFF2-40B4-BE49-F238E27FC236}">
                    <a16:creationId xmlns:a16="http://schemas.microsoft.com/office/drawing/2014/main" id="{4CDA0AC3-6E06-4327-888D-030D7D268F14}"/>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5;p48">
                <a:extLst>
                  <a:ext uri="{FF2B5EF4-FFF2-40B4-BE49-F238E27FC236}">
                    <a16:creationId xmlns:a16="http://schemas.microsoft.com/office/drawing/2014/main" id="{634DE487-C1B3-46BE-927D-0B03D7DE7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6;p48">
                <a:extLst>
                  <a:ext uri="{FF2B5EF4-FFF2-40B4-BE49-F238E27FC236}">
                    <a16:creationId xmlns:a16="http://schemas.microsoft.com/office/drawing/2014/main" id="{D17F89D8-090E-462C-B0DB-4C565A518601}"/>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7;p48">
                <a:extLst>
                  <a:ext uri="{FF2B5EF4-FFF2-40B4-BE49-F238E27FC236}">
                    <a16:creationId xmlns:a16="http://schemas.microsoft.com/office/drawing/2014/main" id="{C1FF14BA-D6C6-4409-A2E9-493D5BEC9013}"/>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4980;p84">
            <a:extLst>
              <a:ext uri="{FF2B5EF4-FFF2-40B4-BE49-F238E27FC236}">
                <a16:creationId xmlns:a16="http://schemas.microsoft.com/office/drawing/2014/main" id="{A379D06A-1273-42F6-AC4F-65B67696E1D2}"/>
              </a:ext>
            </a:extLst>
          </p:cNvPr>
          <p:cNvSpPr/>
          <p:nvPr/>
        </p:nvSpPr>
        <p:spPr>
          <a:xfrm>
            <a:off x="4921828" y="274886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2;p84">
            <a:extLst>
              <a:ext uri="{FF2B5EF4-FFF2-40B4-BE49-F238E27FC236}">
                <a16:creationId xmlns:a16="http://schemas.microsoft.com/office/drawing/2014/main" id="{C1EF0127-486A-47CD-9082-856D0B8AA126}"/>
              </a:ext>
            </a:extLst>
          </p:cNvPr>
          <p:cNvSpPr/>
          <p:nvPr/>
        </p:nvSpPr>
        <p:spPr>
          <a:xfrm rot="10800000" flipH="1">
            <a:off x="4390491" y="565772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83;p84">
            <a:extLst>
              <a:ext uri="{FF2B5EF4-FFF2-40B4-BE49-F238E27FC236}">
                <a16:creationId xmlns:a16="http://schemas.microsoft.com/office/drawing/2014/main" id="{8FEC0313-23F4-481E-BB13-64FD089DC910}"/>
              </a:ext>
            </a:extLst>
          </p:cNvPr>
          <p:cNvSpPr/>
          <p:nvPr/>
        </p:nvSpPr>
        <p:spPr>
          <a:xfrm>
            <a:off x="8980853" y="316505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984;p84">
            <a:extLst>
              <a:ext uri="{FF2B5EF4-FFF2-40B4-BE49-F238E27FC236}">
                <a16:creationId xmlns:a16="http://schemas.microsoft.com/office/drawing/2014/main" id="{8DAABECD-FB49-4BDF-9915-5A73B97BBD92}"/>
              </a:ext>
            </a:extLst>
          </p:cNvPr>
          <p:cNvSpPr/>
          <p:nvPr/>
        </p:nvSpPr>
        <p:spPr>
          <a:xfrm>
            <a:off x="9578553" y="96929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986;p84">
            <a:extLst>
              <a:ext uri="{FF2B5EF4-FFF2-40B4-BE49-F238E27FC236}">
                <a16:creationId xmlns:a16="http://schemas.microsoft.com/office/drawing/2014/main" id="{822C1C19-C385-469A-B54E-94FF5A5737D4}"/>
              </a:ext>
            </a:extLst>
          </p:cNvPr>
          <p:cNvSpPr/>
          <p:nvPr/>
        </p:nvSpPr>
        <p:spPr>
          <a:xfrm>
            <a:off x="1590579" y="34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 name="Google Shape;4987;p84">
            <a:extLst>
              <a:ext uri="{FF2B5EF4-FFF2-40B4-BE49-F238E27FC236}">
                <a16:creationId xmlns:a16="http://schemas.microsoft.com/office/drawing/2014/main" id="{1F9A7913-233C-4E45-A8A6-C3972DDA85FB}"/>
              </a:ext>
            </a:extLst>
          </p:cNvPr>
          <p:cNvGrpSpPr/>
          <p:nvPr/>
        </p:nvGrpSpPr>
        <p:grpSpPr>
          <a:xfrm rot="7681689">
            <a:off x="2345784" y="1612502"/>
            <a:ext cx="161701" cy="641985"/>
            <a:chOff x="7004550" y="3676293"/>
            <a:chExt cx="161700" cy="641982"/>
          </a:xfrm>
        </p:grpSpPr>
        <p:sp>
          <p:nvSpPr>
            <p:cNvPr id="67" name="Google Shape;4988;p84">
              <a:extLst>
                <a:ext uri="{FF2B5EF4-FFF2-40B4-BE49-F238E27FC236}">
                  <a16:creationId xmlns:a16="http://schemas.microsoft.com/office/drawing/2014/main" id="{CB2EB34A-6C34-4F42-A4BA-F843AB8ED1DF}"/>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989;p84">
              <a:extLst>
                <a:ext uri="{FF2B5EF4-FFF2-40B4-BE49-F238E27FC236}">
                  <a16:creationId xmlns:a16="http://schemas.microsoft.com/office/drawing/2014/main" id="{235CF691-58B2-46F3-8DDF-EE930C6C455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990;p84">
              <a:extLst>
                <a:ext uri="{FF2B5EF4-FFF2-40B4-BE49-F238E27FC236}">
                  <a16:creationId xmlns:a16="http://schemas.microsoft.com/office/drawing/2014/main" id="{171FBB27-AD25-44B9-A781-8AC364EF75B5}"/>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991;p84">
              <a:extLst>
                <a:ext uri="{FF2B5EF4-FFF2-40B4-BE49-F238E27FC236}">
                  <a16:creationId xmlns:a16="http://schemas.microsoft.com/office/drawing/2014/main" id="{070DDD68-6EDC-4349-A6B3-708F4F658A0F}"/>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12;p2">
            <a:extLst>
              <a:ext uri="{FF2B5EF4-FFF2-40B4-BE49-F238E27FC236}">
                <a16:creationId xmlns:a16="http://schemas.microsoft.com/office/drawing/2014/main" id="{1393BAF1-61A1-481A-9398-DB4C2062644E}"/>
              </a:ext>
            </a:extLst>
          </p:cNvPr>
          <p:cNvSpPr/>
          <p:nvPr/>
        </p:nvSpPr>
        <p:spPr>
          <a:xfrm rot="19377330" flipH="1">
            <a:off x="4559245" y="-265857"/>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p2">
            <a:extLst>
              <a:ext uri="{FF2B5EF4-FFF2-40B4-BE49-F238E27FC236}">
                <a16:creationId xmlns:a16="http://schemas.microsoft.com/office/drawing/2014/main" id="{A6C941EA-D397-4736-97A7-B4E4B829074C}"/>
              </a:ext>
            </a:extLst>
          </p:cNvPr>
          <p:cNvSpPr/>
          <p:nvPr/>
        </p:nvSpPr>
        <p:spPr>
          <a:xfrm rot="1370670" flipH="1">
            <a:off x="10648905" y="2972263"/>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0701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835256"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SAF   Framework</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74" name="Picture 2">
            <a:extLst>
              <a:ext uri="{FF2B5EF4-FFF2-40B4-BE49-F238E27FC236}">
                <a16:creationId xmlns:a16="http://schemas.microsoft.com/office/drawing/2014/main" id="{2771EC4C-84E3-4708-BCD6-2958E2AEA3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53" y="1606100"/>
            <a:ext cx="10715625" cy="37909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7BC4F5F-B59F-4AFE-83A6-AB6B285752F4}"/>
              </a:ext>
            </a:extLst>
          </p:cNvPr>
          <p:cNvSpPr txBox="1"/>
          <p:nvPr/>
        </p:nvSpPr>
        <p:spPr>
          <a:xfrm>
            <a:off x="4972984" y="541217"/>
            <a:ext cx="415498" cy="646331"/>
          </a:xfrm>
          <a:prstGeom prst="rect">
            <a:avLst/>
          </a:prstGeom>
          <a:noFill/>
        </p:spPr>
        <p:txBody>
          <a:bodyPr wrap="none" rtlCol="0">
            <a:spAutoFit/>
          </a:bodyPr>
          <a:lstStyle/>
          <a:p>
            <a:r>
              <a:rPr lang="en-US" sz="3600" dirty="0"/>
              <a:t>e</a:t>
            </a:r>
          </a:p>
        </p:txBody>
      </p:sp>
    </p:spTree>
    <p:extLst>
      <p:ext uri="{BB962C8B-B14F-4D97-AF65-F5344CB8AC3E}">
        <p14:creationId xmlns:p14="http://schemas.microsoft.com/office/powerpoint/2010/main" val="21945344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SDLC phases">
            <a:hlinkClick r:id="rId2"/>
            <a:extLst>
              <a:ext uri="{FF2B5EF4-FFF2-40B4-BE49-F238E27FC236}">
                <a16:creationId xmlns:a16="http://schemas.microsoft.com/office/drawing/2014/main" id="{BAC3ADC2-3752-4A4D-93FB-33C5648B1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031" y="452257"/>
            <a:ext cx="6651938" cy="5953485"/>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4980;p84">
            <a:extLst>
              <a:ext uri="{FF2B5EF4-FFF2-40B4-BE49-F238E27FC236}">
                <a16:creationId xmlns:a16="http://schemas.microsoft.com/office/drawing/2014/main" id="{6E4B1FDC-EE78-4918-9E1B-F4FCA23D2275}"/>
              </a:ext>
            </a:extLst>
          </p:cNvPr>
          <p:cNvSpPr/>
          <p:nvPr/>
        </p:nvSpPr>
        <p:spPr>
          <a:xfrm>
            <a:off x="5231013" y="2851877"/>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982;p84">
            <a:extLst>
              <a:ext uri="{FF2B5EF4-FFF2-40B4-BE49-F238E27FC236}">
                <a16:creationId xmlns:a16="http://schemas.microsoft.com/office/drawing/2014/main" id="{25A1DFD0-2FAB-4388-8B03-EFE506EA4D36}"/>
              </a:ext>
            </a:extLst>
          </p:cNvPr>
          <p:cNvSpPr/>
          <p:nvPr/>
        </p:nvSpPr>
        <p:spPr>
          <a:xfrm rot="10800000" flipH="1">
            <a:off x="8690038" y="8929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983;p84">
            <a:extLst>
              <a:ext uri="{FF2B5EF4-FFF2-40B4-BE49-F238E27FC236}">
                <a16:creationId xmlns:a16="http://schemas.microsoft.com/office/drawing/2014/main" id="{1ED0C98B-5742-4E3A-A61D-E796FDE2B744}"/>
              </a:ext>
            </a:extLst>
          </p:cNvPr>
          <p:cNvSpPr/>
          <p:nvPr/>
        </p:nvSpPr>
        <p:spPr>
          <a:xfrm>
            <a:off x="9051300" y="34825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984;p84">
            <a:extLst>
              <a:ext uri="{FF2B5EF4-FFF2-40B4-BE49-F238E27FC236}">
                <a16:creationId xmlns:a16="http://schemas.microsoft.com/office/drawing/2014/main" id="{9776695B-E5BB-4404-9286-8D11D2453270}"/>
              </a:ext>
            </a:extLst>
          </p:cNvPr>
          <p:cNvSpPr/>
          <p:nvPr/>
        </p:nvSpPr>
        <p:spPr>
          <a:xfrm>
            <a:off x="9649000" y="12867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985;p84">
            <a:extLst>
              <a:ext uri="{FF2B5EF4-FFF2-40B4-BE49-F238E27FC236}">
                <a16:creationId xmlns:a16="http://schemas.microsoft.com/office/drawing/2014/main" id="{F89A6A13-D277-444B-BC45-D07A6C014305}"/>
              </a:ext>
            </a:extLst>
          </p:cNvPr>
          <p:cNvSpPr/>
          <p:nvPr/>
        </p:nvSpPr>
        <p:spPr>
          <a:xfrm>
            <a:off x="3276975" y="471672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986;p84">
            <a:extLst>
              <a:ext uri="{FF2B5EF4-FFF2-40B4-BE49-F238E27FC236}">
                <a16:creationId xmlns:a16="http://schemas.microsoft.com/office/drawing/2014/main" id="{A86C113D-C577-4BF1-8AD7-5A0C7D547AD1}"/>
              </a:ext>
            </a:extLst>
          </p:cNvPr>
          <p:cNvSpPr/>
          <p:nvPr/>
        </p:nvSpPr>
        <p:spPr>
          <a:xfrm>
            <a:off x="2053125" y="412051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4987;p84">
            <a:extLst>
              <a:ext uri="{FF2B5EF4-FFF2-40B4-BE49-F238E27FC236}">
                <a16:creationId xmlns:a16="http://schemas.microsoft.com/office/drawing/2014/main" id="{2C4DFD9A-7BED-4C04-8D0F-43B268F262D5}"/>
              </a:ext>
            </a:extLst>
          </p:cNvPr>
          <p:cNvGrpSpPr/>
          <p:nvPr/>
        </p:nvGrpSpPr>
        <p:grpSpPr>
          <a:xfrm rot="14053952">
            <a:off x="9875858" y="2215720"/>
            <a:ext cx="161701" cy="641985"/>
            <a:chOff x="7004550" y="3676293"/>
            <a:chExt cx="161700" cy="641982"/>
          </a:xfrm>
        </p:grpSpPr>
        <p:sp>
          <p:nvSpPr>
            <p:cNvPr id="19" name="Google Shape;4988;p84">
              <a:extLst>
                <a:ext uri="{FF2B5EF4-FFF2-40B4-BE49-F238E27FC236}">
                  <a16:creationId xmlns:a16="http://schemas.microsoft.com/office/drawing/2014/main" id="{59C2A31F-4680-4D24-B050-61895DA1C5A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9;p84">
              <a:extLst>
                <a:ext uri="{FF2B5EF4-FFF2-40B4-BE49-F238E27FC236}">
                  <a16:creationId xmlns:a16="http://schemas.microsoft.com/office/drawing/2014/main" id="{9A21D92D-DD6F-484F-86D4-44570E0A1E2B}"/>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90;p84">
              <a:extLst>
                <a:ext uri="{FF2B5EF4-FFF2-40B4-BE49-F238E27FC236}">
                  <a16:creationId xmlns:a16="http://schemas.microsoft.com/office/drawing/2014/main" id="{C3BB4207-CC4E-4C25-A81E-57551990C9FC}"/>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91;p84">
              <a:extLst>
                <a:ext uri="{FF2B5EF4-FFF2-40B4-BE49-F238E27FC236}">
                  <a16:creationId xmlns:a16="http://schemas.microsoft.com/office/drawing/2014/main" id="{C45F5CB3-4EC3-4CCB-9A1C-E78871554460}"/>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roup 22">
            <a:extLst>
              <a:ext uri="{FF2B5EF4-FFF2-40B4-BE49-F238E27FC236}">
                <a16:creationId xmlns:a16="http://schemas.microsoft.com/office/drawing/2014/main" id="{672EAE56-DE3B-4424-8B47-A855DF842532}"/>
              </a:ext>
            </a:extLst>
          </p:cNvPr>
          <p:cNvGrpSpPr/>
          <p:nvPr/>
        </p:nvGrpSpPr>
        <p:grpSpPr>
          <a:xfrm>
            <a:off x="671408" y="2237801"/>
            <a:ext cx="1187582" cy="1104265"/>
            <a:chOff x="9379963" y="4497336"/>
            <a:chExt cx="1187582" cy="1104265"/>
          </a:xfrm>
        </p:grpSpPr>
        <p:grpSp>
          <p:nvGrpSpPr>
            <p:cNvPr id="24" name="Google Shape;802;p51">
              <a:extLst>
                <a:ext uri="{FF2B5EF4-FFF2-40B4-BE49-F238E27FC236}">
                  <a16:creationId xmlns:a16="http://schemas.microsoft.com/office/drawing/2014/main" id="{1D678655-F429-47A7-B152-C13168922EA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1" name="Google Shape;803;p51">
                <a:extLst>
                  <a:ext uri="{FF2B5EF4-FFF2-40B4-BE49-F238E27FC236}">
                    <a16:creationId xmlns:a16="http://schemas.microsoft.com/office/drawing/2014/main" id="{C9B519E0-2D9F-4009-A273-DA60D830EFB6}"/>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4;p51">
                <a:extLst>
                  <a:ext uri="{FF2B5EF4-FFF2-40B4-BE49-F238E27FC236}">
                    <a16:creationId xmlns:a16="http://schemas.microsoft.com/office/drawing/2014/main" id="{EBC9005F-86F4-4431-B450-D666D38ED264}"/>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05;p51">
                <a:extLst>
                  <a:ext uri="{FF2B5EF4-FFF2-40B4-BE49-F238E27FC236}">
                    <a16:creationId xmlns:a16="http://schemas.microsoft.com/office/drawing/2014/main" id="{CD972077-76A5-416D-A61B-F7A6B55FB3A6}"/>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06;p51">
                <a:extLst>
                  <a:ext uri="{FF2B5EF4-FFF2-40B4-BE49-F238E27FC236}">
                    <a16:creationId xmlns:a16="http://schemas.microsoft.com/office/drawing/2014/main" id="{6598C81A-EAD2-461B-9651-D410D906C209}"/>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07;p51">
                <a:extLst>
                  <a:ext uri="{FF2B5EF4-FFF2-40B4-BE49-F238E27FC236}">
                    <a16:creationId xmlns:a16="http://schemas.microsoft.com/office/drawing/2014/main" id="{590735A4-BDB2-4A00-84B3-CB9BAFD53E1B}"/>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08;p51">
                <a:extLst>
                  <a:ext uri="{FF2B5EF4-FFF2-40B4-BE49-F238E27FC236}">
                    <a16:creationId xmlns:a16="http://schemas.microsoft.com/office/drawing/2014/main" id="{E762829C-EF98-4A88-95BC-4163150FAE7C}"/>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9;p51">
                <a:extLst>
                  <a:ext uri="{FF2B5EF4-FFF2-40B4-BE49-F238E27FC236}">
                    <a16:creationId xmlns:a16="http://schemas.microsoft.com/office/drawing/2014/main" id="{A5DC2B2F-9356-4841-A294-03EEA385464F}"/>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0;p51">
                <a:extLst>
                  <a:ext uri="{FF2B5EF4-FFF2-40B4-BE49-F238E27FC236}">
                    <a16:creationId xmlns:a16="http://schemas.microsoft.com/office/drawing/2014/main" id="{C05993F2-048B-42B8-8790-F586B99D1E4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1;p51">
                <a:extLst>
                  <a:ext uri="{FF2B5EF4-FFF2-40B4-BE49-F238E27FC236}">
                    <a16:creationId xmlns:a16="http://schemas.microsoft.com/office/drawing/2014/main" id="{55B0D0BF-B270-482F-B7FC-ABA09672B55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2;p51">
                <a:extLst>
                  <a:ext uri="{FF2B5EF4-FFF2-40B4-BE49-F238E27FC236}">
                    <a16:creationId xmlns:a16="http://schemas.microsoft.com/office/drawing/2014/main" id="{D32F1705-58B7-429F-8AAF-13C49AC237B8}"/>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3;p51">
                <a:extLst>
                  <a:ext uri="{FF2B5EF4-FFF2-40B4-BE49-F238E27FC236}">
                    <a16:creationId xmlns:a16="http://schemas.microsoft.com/office/drawing/2014/main" id="{5C0310E5-2FD4-4F6C-A29E-7521460E56C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4;p51">
                <a:extLst>
                  <a:ext uri="{FF2B5EF4-FFF2-40B4-BE49-F238E27FC236}">
                    <a16:creationId xmlns:a16="http://schemas.microsoft.com/office/drawing/2014/main" id="{A9C4CDA6-EBD3-428A-A9EF-78DE42E025CD}"/>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5;p51">
                <a:extLst>
                  <a:ext uri="{FF2B5EF4-FFF2-40B4-BE49-F238E27FC236}">
                    <a16:creationId xmlns:a16="http://schemas.microsoft.com/office/drawing/2014/main" id="{9C169AF3-2D28-4D24-95DB-1BC0CC0F6D38}"/>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6;p51">
                <a:extLst>
                  <a:ext uri="{FF2B5EF4-FFF2-40B4-BE49-F238E27FC236}">
                    <a16:creationId xmlns:a16="http://schemas.microsoft.com/office/drawing/2014/main" id="{DA2A91FE-28EC-493E-B415-B9197226EE8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7;p51">
                <a:extLst>
                  <a:ext uri="{FF2B5EF4-FFF2-40B4-BE49-F238E27FC236}">
                    <a16:creationId xmlns:a16="http://schemas.microsoft.com/office/drawing/2014/main" id="{99B683DE-D7E9-460E-B18A-9E700EF65C4E}"/>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8;p51">
                <a:extLst>
                  <a:ext uri="{FF2B5EF4-FFF2-40B4-BE49-F238E27FC236}">
                    <a16:creationId xmlns:a16="http://schemas.microsoft.com/office/drawing/2014/main" id="{DF314D6F-6AE1-4A87-AE2D-22B3C8EE289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9;p51">
                <a:extLst>
                  <a:ext uri="{FF2B5EF4-FFF2-40B4-BE49-F238E27FC236}">
                    <a16:creationId xmlns:a16="http://schemas.microsoft.com/office/drawing/2014/main" id="{66E02E89-E8DD-4E4E-9159-01ADDB1AB0A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0;p51">
                <a:extLst>
                  <a:ext uri="{FF2B5EF4-FFF2-40B4-BE49-F238E27FC236}">
                    <a16:creationId xmlns:a16="http://schemas.microsoft.com/office/drawing/2014/main" id="{5EFDE0D5-12C8-46E6-B1C3-E9347073A83F}"/>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1;p51">
                <a:extLst>
                  <a:ext uri="{FF2B5EF4-FFF2-40B4-BE49-F238E27FC236}">
                    <a16:creationId xmlns:a16="http://schemas.microsoft.com/office/drawing/2014/main" id="{7BB711CB-FB37-4A6E-9658-3E1933CBDD2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2;p51">
                <a:extLst>
                  <a:ext uri="{FF2B5EF4-FFF2-40B4-BE49-F238E27FC236}">
                    <a16:creationId xmlns:a16="http://schemas.microsoft.com/office/drawing/2014/main" id="{EDD460FC-C853-4522-84CA-070DD4FC3A22}"/>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23;p51">
                <a:extLst>
                  <a:ext uri="{FF2B5EF4-FFF2-40B4-BE49-F238E27FC236}">
                    <a16:creationId xmlns:a16="http://schemas.microsoft.com/office/drawing/2014/main" id="{A0E329AC-6731-42F4-AD2F-3E8563A7339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24;p51">
                <a:extLst>
                  <a:ext uri="{FF2B5EF4-FFF2-40B4-BE49-F238E27FC236}">
                    <a16:creationId xmlns:a16="http://schemas.microsoft.com/office/drawing/2014/main" id="{CDAC756B-FF97-4BA8-9806-AC4269C6A75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5;p51">
                <a:extLst>
                  <a:ext uri="{FF2B5EF4-FFF2-40B4-BE49-F238E27FC236}">
                    <a16:creationId xmlns:a16="http://schemas.microsoft.com/office/drawing/2014/main" id="{F8C5D1C2-8D19-429D-AEA6-7AFFF7BA4D8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6;p51">
                <a:extLst>
                  <a:ext uri="{FF2B5EF4-FFF2-40B4-BE49-F238E27FC236}">
                    <a16:creationId xmlns:a16="http://schemas.microsoft.com/office/drawing/2014/main" id="{F5543F50-E6C3-440B-8582-413829C340B5}"/>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7;p51">
                <a:extLst>
                  <a:ext uri="{FF2B5EF4-FFF2-40B4-BE49-F238E27FC236}">
                    <a16:creationId xmlns:a16="http://schemas.microsoft.com/office/drawing/2014/main" id="{6294A954-515D-4ED2-A7E5-74F1478E4047}"/>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5" name="Group 24">
              <a:extLst>
                <a:ext uri="{FF2B5EF4-FFF2-40B4-BE49-F238E27FC236}">
                  <a16:creationId xmlns:a16="http://schemas.microsoft.com/office/drawing/2014/main" id="{BB7B5181-E26C-4FFC-A1CA-4307CB75EEB2}"/>
                </a:ext>
              </a:extLst>
            </p:cNvPr>
            <p:cNvGrpSpPr/>
            <p:nvPr/>
          </p:nvGrpSpPr>
          <p:grpSpPr>
            <a:xfrm>
              <a:off x="9459173" y="4651735"/>
              <a:ext cx="965465" cy="814701"/>
              <a:chOff x="2122052" y="4430998"/>
              <a:chExt cx="516998" cy="436265"/>
            </a:xfrm>
          </p:grpSpPr>
          <p:sp>
            <p:nvSpPr>
              <p:cNvPr id="26" name="Google Shape;663;p48">
                <a:extLst>
                  <a:ext uri="{FF2B5EF4-FFF2-40B4-BE49-F238E27FC236}">
                    <a16:creationId xmlns:a16="http://schemas.microsoft.com/office/drawing/2014/main" id="{2508E3C7-A32D-4B3D-BF3B-677BEC6BC8D7}"/>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64;p48">
                <a:extLst>
                  <a:ext uri="{FF2B5EF4-FFF2-40B4-BE49-F238E27FC236}">
                    <a16:creationId xmlns:a16="http://schemas.microsoft.com/office/drawing/2014/main" id="{3F103864-F1F7-47A3-81CA-660D0D561363}"/>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65;p48">
                <a:extLst>
                  <a:ext uri="{FF2B5EF4-FFF2-40B4-BE49-F238E27FC236}">
                    <a16:creationId xmlns:a16="http://schemas.microsoft.com/office/drawing/2014/main" id="{DF52A82A-6FB9-4059-B841-18B9C5FC58A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66;p48">
                <a:extLst>
                  <a:ext uri="{FF2B5EF4-FFF2-40B4-BE49-F238E27FC236}">
                    <a16:creationId xmlns:a16="http://schemas.microsoft.com/office/drawing/2014/main" id="{A26504E0-EF2E-4819-A70D-D9F011DB71E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67;p48">
                <a:extLst>
                  <a:ext uri="{FF2B5EF4-FFF2-40B4-BE49-F238E27FC236}">
                    <a16:creationId xmlns:a16="http://schemas.microsoft.com/office/drawing/2014/main" id="{45319EF4-7E09-4BF2-A8A7-8BA4AC3A87D3}"/>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68;p48">
                <a:extLst>
                  <a:ext uri="{FF2B5EF4-FFF2-40B4-BE49-F238E27FC236}">
                    <a16:creationId xmlns:a16="http://schemas.microsoft.com/office/drawing/2014/main" id="{A84CB7E4-95C0-4923-A977-ABD686C943E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669;p48">
                <a:extLst>
                  <a:ext uri="{FF2B5EF4-FFF2-40B4-BE49-F238E27FC236}">
                    <a16:creationId xmlns:a16="http://schemas.microsoft.com/office/drawing/2014/main" id="{0B0F9EA5-15ED-4D5E-AD9E-77A97950A3F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0;p48">
                <a:extLst>
                  <a:ext uri="{FF2B5EF4-FFF2-40B4-BE49-F238E27FC236}">
                    <a16:creationId xmlns:a16="http://schemas.microsoft.com/office/drawing/2014/main" id="{4DCB540D-0748-4E29-8C2F-5573F0463D1C}"/>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1;p48">
                <a:extLst>
                  <a:ext uri="{FF2B5EF4-FFF2-40B4-BE49-F238E27FC236}">
                    <a16:creationId xmlns:a16="http://schemas.microsoft.com/office/drawing/2014/main" id="{A8F23B6F-E8E1-4A1E-B9E6-D4FD73E962E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2;p48">
                <a:extLst>
                  <a:ext uri="{FF2B5EF4-FFF2-40B4-BE49-F238E27FC236}">
                    <a16:creationId xmlns:a16="http://schemas.microsoft.com/office/drawing/2014/main" id="{3EBA7603-67E9-493F-AB15-036A4E6C5CD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3;p48">
                <a:extLst>
                  <a:ext uri="{FF2B5EF4-FFF2-40B4-BE49-F238E27FC236}">
                    <a16:creationId xmlns:a16="http://schemas.microsoft.com/office/drawing/2014/main" id="{E92FA4E6-F890-4F7D-89D1-22191A5BE43A}"/>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4;p48">
                <a:extLst>
                  <a:ext uri="{FF2B5EF4-FFF2-40B4-BE49-F238E27FC236}">
                    <a16:creationId xmlns:a16="http://schemas.microsoft.com/office/drawing/2014/main" id="{C0899765-B682-42D4-B159-4C369C5D88D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5;p48">
                <a:extLst>
                  <a:ext uri="{FF2B5EF4-FFF2-40B4-BE49-F238E27FC236}">
                    <a16:creationId xmlns:a16="http://schemas.microsoft.com/office/drawing/2014/main" id="{04DB711C-1C7F-4E0E-A420-617952C5C29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6;p48">
                <a:extLst>
                  <a:ext uri="{FF2B5EF4-FFF2-40B4-BE49-F238E27FC236}">
                    <a16:creationId xmlns:a16="http://schemas.microsoft.com/office/drawing/2014/main" id="{86ADAD31-A2D1-4567-B995-6641E0B3A89A}"/>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7;p48">
                <a:extLst>
                  <a:ext uri="{FF2B5EF4-FFF2-40B4-BE49-F238E27FC236}">
                    <a16:creationId xmlns:a16="http://schemas.microsoft.com/office/drawing/2014/main" id="{47DBC976-BE54-4A44-BDA3-BB5EFFCAE145}"/>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8;p48">
                <a:extLst>
                  <a:ext uri="{FF2B5EF4-FFF2-40B4-BE49-F238E27FC236}">
                    <a16:creationId xmlns:a16="http://schemas.microsoft.com/office/drawing/2014/main" id="{564D87CF-A8BE-4BF1-9A6B-2BB2E4E4332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9;p48">
                <a:extLst>
                  <a:ext uri="{FF2B5EF4-FFF2-40B4-BE49-F238E27FC236}">
                    <a16:creationId xmlns:a16="http://schemas.microsoft.com/office/drawing/2014/main" id="{6EEF4051-94A7-4207-B9D5-A66703B5902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0;p48">
                <a:extLst>
                  <a:ext uri="{FF2B5EF4-FFF2-40B4-BE49-F238E27FC236}">
                    <a16:creationId xmlns:a16="http://schemas.microsoft.com/office/drawing/2014/main" id="{8E262370-CD7F-4A6B-9177-134CC4B4B33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1;p48">
                <a:extLst>
                  <a:ext uri="{FF2B5EF4-FFF2-40B4-BE49-F238E27FC236}">
                    <a16:creationId xmlns:a16="http://schemas.microsoft.com/office/drawing/2014/main" id="{186F8DC8-B39B-4B1D-8D88-B878D0E32C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2;p48">
                <a:extLst>
                  <a:ext uri="{FF2B5EF4-FFF2-40B4-BE49-F238E27FC236}">
                    <a16:creationId xmlns:a16="http://schemas.microsoft.com/office/drawing/2014/main" id="{24926A41-D726-4635-BB74-AE492E9F2355}"/>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83;p48">
                <a:extLst>
                  <a:ext uri="{FF2B5EF4-FFF2-40B4-BE49-F238E27FC236}">
                    <a16:creationId xmlns:a16="http://schemas.microsoft.com/office/drawing/2014/main" id="{3718D3BC-37E8-4A1D-8899-D8A8354D02E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684;p48">
                <a:extLst>
                  <a:ext uri="{FF2B5EF4-FFF2-40B4-BE49-F238E27FC236}">
                    <a16:creationId xmlns:a16="http://schemas.microsoft.com/office/drawing/2014/main" id="{6584A401-B74B-49B9-BBD8-8CA9C7BE9671}"/>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5;p48">
                <a:extLst>
                  <a:ext uri="{FF2B5EF4-FFF2-40B4-BE49-F238E27FC236}">
                    <a16:creationId xmlns:a16="http://schemas.microsoft.com/office/drawing/2014/main" id="{DE101009-77C1-4B3A-8286-4E168D9AF310}"/>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6;p48">
                <a:extLst>
                  <a:ext uri="{FF2B5EF4-FFF2-40B4-BE49-F238E27FC236}">
                    <a16:creationId xmlns:a16="http://schemas.microsoft.com/office/drawing/2014/main" id="{0157FED4-E1FA-4DDD-A196-697810EEB67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7;p48">
                <a:extLst>
                  <a:ext uri="{FF2B5EF4-FFF2-40B4-BE49-F238E27FC236}">
                    <a16:creationId xmlns:a16="http://schemas.microsoft.com/office/drawing/2014/main" id="{61D4BC71-C880-47C6-87F8-33BF63347AC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 name="Google Shape;12;p2">
            <a:extLst>
              <a:ext uri="{FF2B5EF4-FFF2-40B4-BE49-F238E27FC236}">
                <a16:creationId xmlns:a16="http://schemas.microsoft.com/office/drawing/2014/main" id="{C5A66B12-A514-4BE6-841B-2E3E156AE10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2;p2">
            <a:extLst>
              <a:ext uri="{FF2B5EF4-FFF2-40B4-BE49-F238E27FC236}">
                <a16:creationId xmlns:a16="http://schemas.microsoft.com/office/drawing/2014/main" id="{B5EC612A-B815-46F9-B9A7-A4602697660B}"/>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644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 </a:t>
            </a:r>
            <a:r>
              <a:rPr kumimoji="0" lang="en-US" sz="1400" b="0" i="0" u="none" strike="noStrike" kern="0" cap="none" spc="0" normalizeH="0" baseline="0" noProof="0" dirty="0">
                <a:ln>
                  <a:noFill/>
                </a:ln>
                <a:solidFill>
                  <a:srgbClr val="FFC000"/>
                </a:solidFill>
                <a:effectLst/>
                <a:uLnTx/>
                <a:uFillTx/>
                <a:latin typeface="Sora"/>
                <a:cs typeface="Sora"/>
                <a:sym typeface="Sora"/>
              </a:rPr>
              <a:t>plus</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448B91"/>
                </a:solidFill>
                <a:effectLst/>
                <a:uLnTx/>
                <a:uFillTx/>
                <a:latin typeface="Sora"/>
                <a:cs typeface="Sora"/>
                <a:sym typeface="Sora"/>
              </a:rPr>
              <a:t>way</a:t>
            </a:r>
            <a:r>
              <a:rPr kumimoji="0" lang="en-US" sz="1400" b="0" i="0" u="none" strike="noStrike" kern="0" cap="none" spc="0" normalizeH="0" baseline="0" noProof="0" dirty="0">
                <a:ln>
                  <a:noFill/>
                </a:ln>
                <a:solidFill>
                  <a:srgbClr val="FFFFFF"/>
                </a:solidFill>
                <a:effectLst/>
                <a:uLnTx/>
                <a:uFillTx/>
                <a:latin typeface="Sora"/>
                <a:cs typeface="Sora"/>
                <a:sym typeface="Sora"/>
              </a:rPr>
              <a:t> </a:t>
            </a:r>
            <a:r>
              <a:rPr kumimoji="0" lang="en-US" sz="1400" b="0" i="0" u="none" strike="noStrike" kern="0" cap="none" spc="0" normalizeH="0" baseline="0" noProof="0" dirty="0">
                <a:ln>
                  <a:noFill/>
                </a:ln>
                <a:solidFill>
                  <a:srgbClr val="D5FA68"/>
                </a:solidFill>
                <a:effectLst/>
                <a:uLnTx/>
                <a:uFillTx/>
                <a:latin typeface="Sora"/>
                <a:cs typeface="Sora"/>
                <a:sym typeface="Sora"/>
              </a:rPr>
              <a:t>more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5" name="Google Shape;9301;p96">
            <a:extLst>
              <a:ext uri="{FF2B5EF4-FFF2-40B4-BE49-F238E27FC236}">
                <a16:creationId xmlns:a16="http://schemas.microsoft.com/office/drawing/2014/main" id="{FBC02023-1B95-4FB3-B7B7-3B5CBC5CD15B}"/>
              </a:ext>
            </a:extLst>
          </p:cNvPr>
          <p:cNvGrpSpPr/>
          <p:nvPr/>
        </p:nvGrpSpPr>
        <p:grpSpPr>
          <a:xfrm>
            <a:off x="2448604" y="2370061"/>
            <a:ext cx="749840" cy="677795"/>
            <a:chOff x="7636443" y="1204988"/>
            <a:chExt cx="749840" cy="677795"/>
          </a:xfrm>
        </p:grpSpPr>
        <p:sp>
          <p:nvSpPr>
            <p:cNvPr id="106" name="Google Shape;9303;p96">
              <a:extLst>
                <a:ext uri="{FF2B5EF4-FFF2-40B4-BE49-F238E27FC236}">
                  <a16:creationId xmlns:a16="http://schemas.microsoft.com/office/drawing/2014/main" id="{28BC12F1-A6E3-4EDB-BB58-262C09AD4952}"/>
                </a:ext>
              </a:extLst>
            </p:cNvPr>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C2D1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9306;p96">
              <a:extLst>
                <a:ext uri="{FF2B5EF4-FFF2-40B4-BE49-F238E27FC236}">
                  <a16:creationId xmlns:a16="http://schemas.microsoft.com/office/drawing/2014/main" id="{49054B97-7414-4379-AE22-41651CD230D6}"/>
                </a:ext>
              </a:extLst>
            </p:cNvPr>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4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2" name="Google Shape;9309;p96">
              <a:extLst>
                <a:ext uri="{FF2B5EF4-FFF2-40B4-BE49-F238E27FC236}">
                  <a16:creationId xmlns:a16="http://schemas.microsoft.com/office/drawing/2014/main" id="{D67A0471-E0E6-4844-B47E-0739404FFBB9}"/>
                </a:ext>
              </a:extLst>
            </p:cNvPr>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1B6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9312;p96">
              <a:extLst>
                <a:ext uri="{FF2B5EF4-FFF2-40B4-BE49-F238E27FC236}">
                  <a16:creationId xmlns:a16="http://schemas.microsoft.com/office/drawing/2014/main" id="{784A3644-494F-40A9-A031-6341F334A202}"/>
                </a:ext>
              </a:extLst>
            </p:cNvPr>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73615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C39DA0-CD8B-4CC2-9692-4354AE6C71B4}"/>
              </a:ext>
            </a:extLst>
          </p:cNvPr>
          <p:cNvPicPr>
            <a:picLocks noChangeAspect="1"/>
          </p:cNvPicPr>
          <p:nvPr/>
        </p:nvPicPr>
        <p:blipFill>
          <a:blip r:embed="rId3"/>
          <a:stretch>
            <a:fillRect/>
          </a:stretch>
        </p:blipFill>
        <p:spPr>
          <a:xfrm>
            <a:off x="5508639" y="1929000"/>
            <a:ext cx="5304762" cy="3000000"/>
          </a:xfrm>
          <a:prstGeom prst="rect">
            <a:avLst/>
          </a:prstGeom>
        </p:spPr>
      </p:pic>
      <p:pic>
        <p:nvPicPr>
          <p:cNvPr id="8" name="Picture 7">
            <a:extLst>
              <a:ext uri="{FF2B5EF4-FFF2-40B4-BE49-F238E27FC236}">
                <a16:creationId xmlns:a16="http://schemas.microsoft.com/office/drawing/2014/main" id="{F2869548-5143-42CE-AB8C-D661045A7BC8}"/>
              </a:ext>
            </a:extLst>
          </p:cNvPr>
          <p:cNvPicPr>
            <a:picLocks noChangeAspect="1"/>
          </p:cNvPicPr>
          <p:nvPr/>
        </p:nvPicPr>
        <p:blipFill>
          <a:blip r:embed="rId4"/>
          <a:stretch>
            <a:fillRect/>
          </a:stretch>
        </p:blipFill>
        <p:spPr>
          <a:xfrm>
            <a:off x="430530" y="776619"/>
            <a:ext cx="5304762" cy="5304762"/>
          </a:xfrm>
          <a:prstGeom prst="rect">
            <a:avLst/>
          </a:prstGeom>
        </p:spPr>
      </p:pic>
      <p:sp>
        <p:nvSpPr>
          <p:cNvPr id="9" name="Arrow: Left-Right 8">
            <a:extLst>
              <a:ext uri="{FF2B5EF4-FFF2-40B4-BE49-F238E27FC236}">
                <a16:creationId xmlns:a16="http://schemas.microsoft.com/office/drawing/2014/main" id="{F6B2C401-C591-404D-927F-F365186DC16C}"/>
              </a:ext>
            </a:extLst>
          </p:cNvPr>
          <p:cNvSpPr/>
          <p:nvPr/>
        </p:nvSpPr>
        <p:spPr>
          <a:xfrm>
            <a:off x="4762500" y="3248025"/>
            <a:ext cx="641364" cy="36195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188A9289-D7EA-479E-8591-700CE31904F6}"/>
              </a:ext>
            </a:extLst>
          </p:cNvPr>
          <p:cNvSpPr txBox="1">
            <a:spLocks/>
          </p:cNvSpPr>
          <p:nvPr/>
        </p:nvSpPr>
        <p:spPr>
          <a:xfrm>
            <a:off x="4229244" y="604766"/>
            <a:ext cx="3733512" cy="928759"/>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r>
              <a:rPr lang="en-US" b="1" dirty="0">
                <a:latin typeface="Saira SemiCondensed" panose="00000506000000000000" pitchFamily="2" charset="0"/>
              </a:rPr>
              <a:t>Agile &amp; </a:t>
            </a:r>
            <a:r>
              <a:rPr lang="en-US" b="1" dirty="0" err="1">
                <a:latin typeface="Saira SemiCondensed" panose="00000506000000000000" pitchFamily="2" charset="0"/>
              </a:rPr>
              <a:t>Devops</a:t>
            </a:r>
            <a:r>
              <a:rPr lang="en-US" b="1" dirty="0">
                <a:latin typeface="Saira SemiCondensed" panose="00000506000000000000" pitchFamily="2" charset="0"/>
              </a:rPr>
              <a:t> Converge</a:t>
            </a:r>
          </a:p>
        </p:txBody>
      </p:sp>
      <p:sp>
        <p:nvSpPr>
          <p:cNvPr id="16" name="Google Shape;4980;p84">
            <a:extLst>
              <a:ext uri="{FF2B5EF4-FFF2-40B4-BE49-F238E27FC236}">
                <a16:creationId xmlns:a16="http://schemas.microsoft.com/office/drawing/2014/main" id="{AD74E618-4719-493F-A044-618517851899}"/>
              </a:ext>
            </a:extLst>
          </p:cNvPr>
          <p:cNvSpPr/>
          <p:nvPr/>
        </p:nvSpPr>
        <p:spPr>
          <a:xfrm>
            <a:off x="4781704" y="28882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982;p84">
            <a:extLst>
              <a:ext uri="{FF2B5EF4-FFF2-40B4-BE49-F238E27FC236}">
                <a16:creationId xmlns:a16="http://schemas.microsoft.com/office/drawing/2014/main" id="{F29F7DC1-BBF5-4FDD-969A-600167DBD08E}"/>
              </a:ext>
            </a:extLst>
          </p:cNvPr>
          <p:cNvSpPr/>
          <p:nvPr/>
        </p:nvSpPr>
        <p:spPr>
          <a:xfrm rot="10800000" flipH="1">
            <a:off x="5837867" y="521059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983;p84">
            <a:extLst>
              <a:ext uri="{FF2B5EF4-FFF2-40B4-BE49-F238E27FC236}">
                <a16:creationId xmlns:a16="http://schemas.microsoft.com/office/drawing/2014/main" id="{7C2CBA0A-69A0-4361-85AF-3AEB3E5615E0}"/>
              </a:ext>
            </a:extLst>
          </p:cNvPr>
          <p:cNvSpPr/>
          <p:nvPr/>
        </p:nvSpPr>
        <p:spPr>
          <a:xfrm>
            <a:off x="2753571" y="4316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984;p84">
            <a:extLst>
              <a:ext uri="{FF2B5EF4-FFF2-40B4-BE49-F238E27FC236}">
                <a16:creationId xmlns:a16="http://schemas.microsoft.com/office/drawing/2014/main" id="{9F8DA0D3-20E4-43DB-9754-CDF5B46AD627}"/>
              </a:ext>
            </a:extLst>
          </p:cNvPr>
          <p:cNvSpPr/>
          <p:nvPr/>
        </p:nvSpPr>
        <p:spPr>
          <a:xfrm>
            <a:off x="9438429" y="110864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985;p84">
            <a:extLst>
              <a:ext uri="{FF2B5EF4-FFF2-40B4-BE49-F238E27FC236}">
                <a16:creationId xmlns:a16="http://schemas.microsoft.com/office/drawing/2014/main" id="{DDA1A04B-DBC5-419F-B518-BB13F23FD132}"/>
              </a:ext>
            </a:extLst>
          </p:cNvPr>
          <p:cNvSpPr/>
          <p:nvPr/>
        </p:nvSpPr>
        <p:spPr>
          <a:xfrm>
            <a:off x="6203304" y="382740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986;p84">
            <a:extLst>
              <a:ext uri="{FF2B5EF4-FFF2-40B4-BE49-F238E27FC236}">
                <a16:creationId xmlns:a16="http://schemas.microsoft.com/office/drawing/2014/main" id="{91A934DA-176F-495F-BFEA-FF812E91B234}"/>
              </a:ext>
            </a:extLst>
          </p:cNvPr>
          <p:cNvSpPr/>
          <p:nvPr/>
        </p:nvSpPr>
        <p:spPr>
          <a:xfrm>
            <a:off x="1237299" y="47877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4987;p84">
            <a:extLst>
              <a:ext uri="{FF2B5EF4-FFF2-40B4-BE49-F238E27FC236}">
                <a16:creationId xmlns:a16="http://schemas.microsoft.com/office/drawing/2014/main" id="{2FD6A861-F6F3-4567-9C3E-B7C328759F9E}"/>
              </a:ext>
            </a:extLst>
          </p:cNvPr>
          <p:cNvGrpSpPr/>
          <p:nvPr/>
        </p:nvGrpSpPr>
        <p:grpSpPr>
          <a:xfrm rot="18007841">
            <a:off x="10557050" y="5529332"/>
            <a:ext cx="161701" cy="641985"/>
            <a:chOff x="7004550" y="3676293"/>
            <a:chExt cx="161700" cy="641982"/>
          </a:xfrm>
        </p:grpSpPr>
        <p:sp>
          <p:nvSpPr>
            <p:cNvPr id="24" name="Google Shape;4988;p84">
              <a:extLst>
                <a:ext uri="{FF2B5EF4-FFF2-40B4-BE49-F238E27FC236}">
                  <a16:creationId xmlns:a16="http://schemas.microsoft.com/office/drawing/2014/main" id="{351C91C1-1FD5-4BD2-B695-895D2D4D6F7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989;p84">
              <a:extLst>
                <a:ext uri="{FF2B5EF4-FFF2-40B4-BE49-F238E27FC236}">
                  <a16:creationId xmlns:a16="http://schemas.microsoft.com/office/drawing/2014/main" id="{0146F513-A559-4096-887A-ECACFC00D1B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990;p84">
              <a:extLst>
                <a:ext uri="{FF2B5EF4-FFF2-40B4-BE49-F238E27FC236}">
                  <a16:creationId xmlns:a16="http://schemas.microsoft.com/office/drawing/2014/main" id="{C6186286-4030-413B-B0F4-95F76E2623C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991;p84">
              <a:extLst>
                <a:ext uri="{FF2B5EF4-FFF2-40B4-BE49-F238E27FC236}">
                  <a16:creationId xmlns:a16="http://schemas.microsoft.com/office/drawing/2014/main" id="{76DDFBDC-D4FE-4AD7-BFA5-3FFC5C34C6F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roup 27">
            <a:extLst>
              <a:ext uri="{FF2B5EF4-FFF2-40B4-BE49-F238E27FC236}">
                <a16:creationId xmlns:a16="http://schemas.microsoft.com/office/drawing/2014/main" id="{D6BB60C4-42D3-42C7-BD29-9113B95C8353}"/>
              </a:ext>
            </a:extLst>
          </p:cNvPr>
          <p:cNvGrpSpPr/>
          <p:nvPr/>
        </p:nvGrpSpPr>
        <p:grpSpPr>
          <a:xfrm>
            <a:off x="4044711" y="5210595"/>
            <a:ext cx="1187582" cy="1104265"/>
            <a:chOff x="9379963" y="4497336"/>
            <a:chExt cx="1187582" cy="1104265"/>
          </a:xfrm>
        </p:grpSpPr>
        <p:grpSp>
          <p:nvGrpSpPr>
            <p:cNvPr id="29" name="Google Shape;802;p51">
              <a:extLst>
                <a:ext uri="{FF2B5EF4-FFF2-40B4-BE49-F238E27FC236}">
                  <a16:creationId xmlns:a16="http://schemas.microsoft.com/office/drawing/2014/main" id="{00C2F88E-94CC-4AEA-96C5-BE6F574A64CD}"/>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56" name="Google Shape;803;p51">
                <a:extLst>
                  <a:ext uri="{FF2B5EF4-FFF2-40B4-BE49-F238E27FC236}">
                    <a16:creationId xmlns:a16="http://schemas.microsoft.com/office/drawing/2014/main" id="{7C9B3D53-5B08-4892-8E24-93DF146E317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04;p51">
                <a:extLst>
                  <a:ext uri="{FF2B5EF4-FFF2-40B4-BE49-F238E27FC236}">
                    <a16:creationId xmlns:a16="http://schemas.microsoft.com/office/drawing/2014/main" id="{A6D34B75-58D9-4A55-ACBD-67DADB29C905}"/>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05;p51">
                <a:extLst>
                  <a:ext uri="{FF2B5EF4-FFF2-40B4-BE49-F238E27FC236}">
                    <a16:creationId xmlns:a16="http://schemas.microsoft.com/office/drawing/2014/main" id="{2D618D6F-B72D-4FCD-9FFE-54520C457E5D}"/>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06;p51">
                <a:extLst>
                  <a:ext uri="{FF2B5EF4-FFF2-40B4-BE49-F238E27FC236}">
                    <a16:creationId xmlns:a16="http://schemas.microsoft.com/office/drawing/2014/main" id="{E31B1ED5-E2FE-469A-B5AD-CE9BD65E01C7}"/>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07;p51">
                <a:extLst>
                  <a:ext uri="{FF2B5EF4-FFF2-40B4-BE49-F238E27FC236}">
                    <a16:creationId xmlns:a16="http://schemas.microsoft.com/office/drawing/2014/main" id="{AE5105AA-8A58-4E37-9AF1-98F00333D6F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08;p51">
                <a:extLst>
                  <a:ext uri="{FF2B5EF4-FFF2-40B4-BE49-F238E27FC236}">
                    <a16:creationId xmlns:a16="http://schemas.microsoft.com/office/drawing/2014/main" id="{044402FE-381B-4C12-827B-DB3E2C951131}"/>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09;p51">
                <a:extLst>
                  <a:ext uri="{FF2B5EF4-FFF2-40B4-BE49-F238E27FC236}">
                    <a16:creationId xmlns:a16="http://schemas.microsoft.com/office/drawing/2014/main" id="{D8CCDF09-585B-4C09-9DCE-A115F49E47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10;p51">
                <a:extLst>
                  <a:ext uri="{FF2B5EF4-FFF2-40B4-BE49-F238E27FC236}">
                    <a16:creationId xmlns:a16="http://schemas.microsoft.com/office/drawing/2014/main" id="{66E76F5E-344A-424A-8221-C18BC20A95D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11;p51">
                <a:extLst>
                  <a:ext uri="{FF2B5EF4-FFF2-40B4-BE49-F238E27FC236}">
                    <a16:creationId xmlns:a16="http://schemas.microsoft.com/office/drawing/2014/main" id="{C1BAA892-948E-4CF6-BEE6-35281C29B45F}"/>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12;p51">
                <a:extLst>
                  <a:ext uri="{FF2B5EF4-FFF2-40B4-BE49-F238E27FC236}">
                    <a16:creationId xmlns:a16="http://schemas.microsoft.com/office/drawing/2014/main" id="{6DBED306-B111-4439-A33B-8F47D5ECD66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13;p51">
                <a:extLst>
                  <a:ext uri="{FF2B5EF4-FFF2-40B4-BE49-F238E27FC236}">
                    <a16:creationId xmlns:a16="http://schemas.microsoft.com/office/drawing/2014/main" id="{FD0E437C-31F8-4575-A9C2-368B494C90E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14;p51">
                <a:extLst>
                  <a:ext uri="{FF2B5EF4-FFF2-40B4-BE49-F238E27FC236}">
                    <a16:creationId xmlns:a16="http://schemas.microsoft.com/office/drawing/2014/main" id="{3ECB6710-70EB-4083-A476-43B7B007BA95}"/>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15;p51">
                <a:extLst>
                  <a:ext uri="{FF2B5EF4-FFF2-40B4-BE49-F238E27FC236}">
                    <a16:creationId xmlns:a16="http://schemas.microsoft.com/office/drawing/2014/main" id="{C8FB387C-C5C3-4714-9122-86EB3EE09C3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16;p51">
                <a:extLst>
                  <a:ext uri="{FF2B5EF4-FFF2-40B4-BE49-F238E27FC236}">
                    <a16:creationId xmlns:a16="http://schemas.microsoft.com/office/drawing/2014/main" id="{28C143EA-C3B9-4A04-8F21-8E9047D04B5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17;p51">
                <a:extLst>
                  <a:ext uri="{FF2B5EF4-FFF2-40B4-BE49-F238E27FC236}">
                    <a16:creationId xmlns:a16="http://schemas.microsoft.com/office/drawing/2014/main" id="{A673A90A-F6F6-48AE-8378-8876D3F41E2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1" name="Google Shape;818;p51">
                <a:extLst>
                  <a:ext uri="{FF2B5EF4-FFF2-40B4-BE49-F238E27FC236}">
                    <a16:creationId xmlns:a16="http://schemas.microsoft.com/office/drawing/2014/main" id="{8C9FBCDE-0840-4E0C-A853-96D41F6E19A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2" name="Google Shape;819;p51">
                <a:extLst>
                  <a:ext uri="{FF2B5EF4-FFF2-40B4-BE49-F238E27FC236}">
                    <a16:creationId xmlns:a16="http://schemas.microsoft.com/office/drawing/2014/main" id="{F2DC324D-200C-4327-A639-3253180AC7B7}"/>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3" name="Google Shape;820;p51">
                <a:extLst>
                  <a:ext uri="{FF2B5EF4-FFF2-40B4-BE49-F238E27FC236}">
                    <a16:creationId xmlns:a16="http://schemas.microsoft.com/office/drawing/2014/main" id="{ACB7A4B5-01DD-42FB-9E33-894644438732}"/>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4" name="Google Shape;821;p51">
                <a:extLst>
                  <a:ext uri="{FF2B5EF4-FFF2-40B4-BE49-F238E27FC236}">
                    <a16:creationId xmlns:a16="http://schemas.microsoft.com/office/drawing/2014/main" id="{B9EEA87F-C90C-4DEF-B1D2-DF7F894E323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5" name="Google Shape;822;p51">
                <a:extLst>
                  <a:ext uri="{FF2B5EF4-FFF2-40B4-BE49-F238E27FC236}">
                    <a16:creationId xmlns:a16="http://schemas.microsoft.com/office/drawing/2014/main" id="{B33F8DC0-3026-46E0-87CC-2ED910004A76}"/>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823;p51">
                <a:extLst>
                  <a:ext uri="{FF2B5EF4-FFF2-40B4-BE49-F238E27FC236}">
                    <a16:creationId xmlns:a16="http://schemas.microsoft.com/office/drawing/2014/main" id="{31A5987E-B983-4D20-A39E-3492DB70A86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824;p51">
                <a:extLst>
                  <a:ext uri="{FF2B5EF4-FFF2-40B4-BE49-F238E27FC236}">
                    <a16:creationId xmlns:a16="http://schemas.microsoft.com/office/drawing/2014/main" id="{11E2FC99-0574-4800-B62C-DD474487B14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825;p51">
                <a:extLst>
                  <a:ext uri="{FF2B5EF4-FFF2-40B4-BE49-F238E27FC236}">
                    <a16:creationId xmlns:a16="http://schemas.microsoft.com/office/drawing/2014/main" id="{42C2A55A-F702-4579-8920-019302616837}"/>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826;p51">
                <a:extLst>
                  <a:ext uri="{FF2B5EF4-FFF2-40B4-BE49-F238E27FC236}">
                    <a16:creationId xmlns:a16="http://schemas.microsoft.com/office/drawing/2014/main" id="{12518788-3225-4429-9223-F2EF957E9C23}"/>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27;p51">
                <a:extLst>
                  <a:ext uri="{FF2B5EF4-FFF2-40B4-BE49-F238E27FC236}">
                    <a16:creationId xmlns:a16="http://schemas.microsoft.com/office/drawing/2014/main" id="{8421917F-907A-4198-8FCB-305E766B957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30" name="Group 29">
              <a:extLst>
                <a:ext uri="{FF2B5EF4-FFF2-40B4-BE49-F238E27FC236}">
                  <a16:creationId xmlns:a16="http://schemas.microsoft.com/office/drawing/2014/main" id="{41A8550D-E020-4D55-ACDB-76E78A82CCF3}"/>
                </a:ext>
              </a:extLst>
            </p:cNvPr>
            <p:cNvGrpSpPr/>
            <p:nvPr/>
          </p:nvGrpSpPr>
          <p:grpSpPr>
            <a:xfrm>
              <a:off x="9459173" y="4651735"/>
              <a:ext cx="965465" cy="814701"/>
              <a:chOff x="2122052" y="4430998"/>
              <a:chExt cx="516998" cy="436265"/>
            </a:xfrm>
          </p:grpSpPr>
          <p:sp>
            <p:nvSpPr>
              <p:cNvPr id="31" name="Google Shape;663;p48">
                <a:extLst>
                  <a:ext uri="{FF2B5EF4-FFF2-40B4-BE49-F238E27FC236}">
                    <a16:creationId xmlns:a16="http://schemas.microsoft.com/office/drawing/2014/main" id="{E7853989-9BF0-4BBF-BA27-E68B2C62496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64;p48">
                <a:extLst>
                  <a:ext uri="{FF2B5EF4-FFF2-40B4-BE49-F238E27FC236}">
                    <a16:creationId xmlns:a16="http://schemas.microsoft.com/office/drawing/2014/main" id="{AC531536-0D29-412C-8A1C-2931C7C8AF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65;p48">
                <a:extLst>
                  <a:ext uri="{FF2B5EF4-FFF2-40B4-BE49-F238E27FC236}">
                    <a16:creationId xmlns:a16="http://schemas.microsoft.com/office/drawing/2014/main" id="{44A50919-E09C-430B-928D-3EBA80815FA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66;p48">
                <a:extLst>
                  <a:ext uri="{FF2B5EF4-FFF2-40B4-BE49-F238E27FC236}">
                    <a16:creationId xmlns:a16="http://schemas.microsoft.com/office/drawing/2014/main" id="{22B9956F-865D-4CB9-822F-14403B44B4A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67;p48">
                <a:extLst>
                  <a:ext uri="{FF2B5EF4-FFF2-40B4-BE49-F238E27FC236}">
                    <a16:creationId xmlns:a16="http://schemas.microsoft.com/office/drawing/2014/main" id="{C2A7BE82-D3BC-4D2F-8330-E38188AAB484}"/>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68;p48">
                <a:extLst>
                  <a:ext uri="{FF2B5EF4-FFF2-40B4-BE49-F238E27FC236}">
                    <a16:creationId xmlns:a16="http://schemas.microsoft.com/office/drawing/2014/main" id="{A7661E8C-57ED-4811-B30C-D4540ECCF11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669;p48">
                <a:extLst>
                  <a:ext uri="{FF2B5EF4-FFF2-40B4-BE49-F238E27FC236}">
                    <a16:creationId xmlns:a16="http://schemas.microsoft.com/office/drawing/2014/main" id="{B60D9556-6B67-4B44-BF15-F39FF68A444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70;p48">
                <a:extLst>
                  <a:ext uri="{FF2B5EF4-FFF2-40B4-BE49-F238E27FC236}">
                    <a16:creationId xmlns:a16="http://schemas.microsoft.com/office/drawing/2014/main" id="{7ACDF1F9-D327-4F8C-91BA-AD9D5E7C903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71;p48">
                <a:extLst>
                  <a:ext uri="{FF2B5EF4-FFF2-40B4-BE49-F238E27FC236}">
                    <a16:creationId xmlns:a16="http://schemas.microsoft.com/office/drawing/2014/main" id="{747EED64-8756-4108-A2C0-A1291C19CBB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72;p48">
                <a:extLst>
                  <a:ext uri="{FF2B5EF4-FFF2-40B4-BE49-F238E27FC236}">
                    <a16:creationId xmlns:a16="http://schemas.microsoft.com/office/drawing/2014/main" id="{8AD31057-A9D0-4A76-B2F8-7B334A28D0E3}"/>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73;p48">
                <a:extLst>
                  <a:ext uri="{FF2B5EF4-FFF2-40B4-BE49-F238E27FC236}">
                    <a16:creationId xmlns:a16="http://schemas.microsoft.com/office/drawing/2014/main" id="{17D073C7-3C38-4F36-BD82-D2BC9E234566}"/>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74;p48">
                <a:extLst>
                  <a:ext uri="{FF2B5EF4-FFF2-40B4-BE49-F238E27FC236}">
                    <a16:creationId xmlns:a16="http://schemas.microsoft.com/office/drawing/2014/main" id="{E5DE3F40-0F33-4E4C-9E9F-638AA382BD6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75;p48">
                <a:extLst>
                  <a:ext uri="{FF2B5EF4-FFF2-40B4-BE49-F238E27FC236}">
                    <a16:creationId xmlns:a16="http://schemas.microsoft.com/office/drawing/2014/main" id="{B01A65D6-86BE-4ED1-9F07-19F218E48C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76;p48">
                <a:extLst>
                  <a:ext uri="{FF2B5EF4-FFF2-40B4-BE49-F238E27FC236}">
                    <a16:creationId xmlns:a16="http://schemas.microsoft.com/office/drawing/2014/main" id="{09736EE0-3D23-4B80-AF26-CF999DE6ED71}"/>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77;p48">
                <a:extLst>
                  <a:ext uri="{FF2B5EF4-FFF2-40B4-BE49-F238E27FC236}">
                    <a16:creationId xmlns:a16="http://schemas.microsoft.com/office/drawing/2014/main" id="{C5FC0603-F84C-43CB-9B4D-C30B6E7CDBD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78;p48">
                <a:extLst>
                  <a:ext uri="{FF2B5EF4-FFF2-40B4-BE49-F238E27FC236}">
                    <a16:creationId xmlns:a16="http://schemas.microsoft.com/office/drawing/2014/main" id="{1F17FF9D-1B86-4657-A44B-D4E43C55D94C}"/>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79;p48">
                <a:extLst>
                  <a:ext uri="{FF2B5EF4-FFF2-40B4-BE49-F238E27FC236}">
                    <a16:creationId xmlns:a16="http://schemas.microsoft.com/office/drawing/2014/main" id="{F053D177-33FB-485F-B7C6-9653CAD6184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80;p48">
                <a:extLst>
                  <a:ext uri="{FF2B5EF4-FFF2-40B4-BE49-F238E27FC236}">
                    <a16:creationId xmlns:a16="http://schemas.microsoft.com/office/drawing/2014/main" id="{27A96BF9-1422-4667-B09B-96CE191B06B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81;p48">
                <a:extLst>
                  <a:ext uri="{FF2B5EF4-FFF2-40B4-BE49-F238E27FC236}">
                    <a16:creationId xmlns:a16="http://schemas.microsoft.com/office/drawing/2014/main" id="{46E3748E-C0BC-459A-AC3A-5A2E24ADD44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82;p48">
                <a:extLst>
                  <a:ext uri="{FF2B5EF4-FFF2-40B4-BE49-F238E27FC236}">
                    <a16:creationId xmlns:a16="http://schemas.microsoft.com/office/drawing/2014/main" id="{3FFA107E-F52F-4E2A-BFAE-DFF0423A015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83;p48">
                <a:extLst>
                  <a:ext uri="{FF2B5EF4-FFF2-40B4-BE49-F238E27FC236}">
                    <a16:creationId xmlns:a16="http://schemas.microsoft.com/office/drawing/2014/main" id="{923CC7B2-1F29-4644-9BBB-EB69D697F995}"/>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684;p48">
                <a:extLst>
                  <a:ext uri="{FF2B5EF4-FFF2-40B4-BE49-F238E27FC236}">
                    <a16:creationId xmlns:a16="http://schemas.microsoft.com/office/drawing/2014/main" id="{B940DEA5-28BB-4884-BBCF-EB7F89C85B3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85;p48">
                <a:extLst>
                  <a:ext uri="{FF2B5EF4-FFF2-40B4-BE49-F238E27FC236}">
                    <a16:creationId xmlns:a16="http://schemas.microsoft.com/office/drawing/2014/main" id="{15D37EB4-4ED4-4761-BFD6-C8E1CAEA62FB}"/>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86;p48">
                <a:extLst>
                  <a:ext uri="{FF2B5EF4-FFF2-40B4-BE49-F238E27FC236}">
                    <a16:creationId xmlns:a16="http://schemas.microsoft.com/office/drawing/2014/main" id="{BA692EC1-C5DD-4009-B3A7-C0E6FC9F491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87;p48">
                <a:extLst>
                  <a:ext uri="{FF2B5EF4-FFF2-40B4-BE49-F238E27FC236}">
                    <a16:creationId xmlns:a16="http://schemas.microsoft.com/office/drawing/2014/main" id="{FCB38CE7-B231-4D8A-9B1C-C121B1E1F12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 name="Rectangle 9">
            <a:extLst>
              <a:ext uri="{FF2B5EF4-FFF2-40B4-BE49-F238E27FC236}">
                <a16:creationId xmlns:a16="http://schemas.microsoft.com/office/drawing/2014/main" id="{0DC8868A-6B07-4126-BF8E-7E05BF32F4E5}"/>
              </a:ext>
            </a:extLst>
          </p:cNvPr>
          <p:cNvSpPr/>
          <p:nvPr/>
        </p:nvSpPr>
        <p:spPr>
          <a:xfrm>
            <a:off x="5508639" y="5247986"/>
            <a:ext cx="5979522" cy="461665"/>
          </a:xfrm>
          <a:prstGeom prst="rect">
            <a:avLst/>
          </a:prstGeom>
          <a:noFill/>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Sora" pitchFamily="2" charset="0"/>
                <a:cs typeface="Sora" pitchFamily="2" charset="0"/>
              </a:rPr>
              <a:t>Common Standards &amp; Best Practices</a:t>
            </a:r>
          </a:p>
        </p:txBody>
      </p:sp>
      <p:sp>
        <p:nvSpPr>
          <p:cNvPr id="83" name="Google Shape;12;p2">
            <a:extLst>
              <a:ext uri="{FF2B5EF4-FFF2-40B4-BE49-F238E27FC236}">
                <a16:creationId xmlns:a16="http://schemas.microsoft.com/office/drawing/2014/main" id="{96DB5083-23F9-4B24-937B-8C571ACA74A0}"/>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2;p2">
            <a:extLst>
              <a:ext uri="{FF2B5EF4-FFF2-40B4-BE49-F238E27FC236}">
                <a16:creationId xmlns:a16="http://schemas.microsoft.com/office/drawing/2014/main" id="{EC4D2283-830C-49CC-8E45-D7CB514F4178}"/>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716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pic>
        <p:nvPicPr>
          <p:cNvPr id="896" name="Picture 895">
            <a:extLst>
              <a:ext uri="{FF2B5EF4-FFF2-40B4-BE49-F238E27FC236}">
                <a16:creationId xmlns:a16="http://schemas.microsoft.com/office/drawing/2014/main" id="{002927F8-D956-477C-A1A1-FA34527E71E8}"/>
              </a:ext>
            </a:extLst>
          </p:cNvPr>
          <p:cNvPicPr>
            <a:picLocks noChangeAspect="1"/>
          </p:cNvPicPr>
          <p:nvPr/>
        </p:nvPicPr>
        <p:blipFill>
          <a:blip r:embed="rId2">
            <a:alphaModFix amt="35000"/>
            <a:duotone>
              <a:prstClr val="black"/>
              <a:schemeClr val="tx2">
                <a:tint val="45000"/>
                <a:satMod val="400000"/>
              </a:schemeClr>
            </a:duotone>
          </a:blip>
          <a:stretch>
            <a:fillRect/>
          </a:stretch>
        </p:blipFill>
        <p:spPr>
          <a:xfrm>
            <a:off x="791043" y="272904"/>
            <a:ext cx="10609914" cy="6312192"/>
          </a:xfrm>
          <a:prstGeom prst="rect">
            <a:avLst/>
          </a:prstGeom>
        </p:spPr>
      </p:pic>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6458336" y="3053989"/>
            <a:ext cx="4618159"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Peter Abernathy, 'Westworld', from 'Romeo And Juliet'</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3" y="2515084"/>
            <a:ext cx="7389117" cy="500137"/>
          </a:xfrm>
          <a:prstGeom prst="rect">
            <a:avLst/>
          </a:prstGeom>
          <a:noFill/>
        </p:spPr>
        <p:txBody>
          <a:bodyPr wrap="square">
            <a:spAutoFit/>
          </a:bodyPr>
          <a:lstStyle/>
          <a:p>
            <a:r>
              <a:rPr lang="en-US" sz="2650" kern="0" dirty="0">
                <a:solidFill>
                  <a:srgbClr val="FFFFFF"/>
                </a:solidFill>
                <a:latin typeface="Sora"/>
                <a:cs typeface="Sora"/>
                <a:sym typeface="Sora"/>
              </a:rPr>
              <a:t>“these violent delights have violent ends.”</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8" name="Google Shape;7729;p93">
            <a:extLst>
              <a:ext uri="{FF2B5EF4-FFF2-40B4-BE49-F238E27FC236}">
                <a16:creationId xmlns:a16="http://schemas.microsoft.com/office/drawing/2014/main" id="{BF7D57C1-90D5-43CC-8962-96628C9380E1}"/>
              </a:ext>
            </a:extLst>
          </p:cNvPr>
          <p:cNvGrpSpPr/>
          <p:nvPr/>
        </p:nvGrpSpPr>
        <p:grpSpPr>
          <a:xfrm>
            <a:off x="6707917" y="1905058"/>
            <a:ext cx="557670" cy="511283"/>
            <a:chOff x="6015419" y="3716859"/>
            <a:chExt cx="557671" cy="511283"/>
          </a:xfrm>
        </p:grpSpPr>
        <p:sp>
          <p:nvSpPr>
            <p:cNvPr id="69" name="Google Shape;7730;p93">
              <a:extLst>
                <a:ext uri="{FF2B5EF4-FFF2-40B4-BE49-F238E27FC236}">
                  <a16:creationId xmlns:a16="http://schemas.microsoft.com/office/drawing/2014/main" id="{DA606A4B-3B48-46B1-B388-347DB5C90C15}"/>
                </a:ext>
              </a:extLst>
            </p:cNvPr>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731;p93">
              <a:extLst>
                <a:ext uri="{FF2B5EF4-FFF2-40B4-BE49-F238E27FC236}">
                  <a16:creationId xmlns:a16="http://schemas.microsoft.com/office/drawing/2014/main" id="{B726B0BE-7DED-4979-9C40-81C26FFC6C84}"/>
                </a:ext>
              </a:extLst>
            </p:cNvPr>
            <p:cNvGrpSpPr/>
            <p:nvPr/>
          </p:nvGrpSpPr>
          <p:grpSpPr>
            <a:xfrm>
              <a:off x="6036094" y="3716980"/>
              <a:ext cx="529860" cy="510468"/>
              <a:chOff x="6036094" y="3716980"/>
              <a:chExt cx="529860" cy="510468"/>
            </a:xfrm>
          </p:grpSpPr>
          <p:sp>
            <p:nvSpPr>
              <p:cNvPr id="71" name="Google Shape;7732;p93">
                <a:extLst>
                  <a:ext uri="{FF2B5EF4-FFF2-40B4-BE49-F238E27FC236}">
                    <a16:creationId xmlns:a16="http://schemas.microsoft.com/office/drawing/2014/main" id="{1F709D36-4118-4190-99A0-DD81EF15B20B}"/>
                  </a:ext>
                </a:extLst>
              </p:cNvPr>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733;p93">
                <a:extLst>
                  <a:ext uri="{FF2B5EF4-FFF2-40B4-BE49-F238E27FC236}">
                    <a16:creationId xmlns:a16="http://schemas.microsoft.com/office/drawing/2014/main" id="{266601AD-E843-484E-96E8-DCEB1E2E9E7B}"/>
                  </a:ext>
                </a:extLst>
              </p:cNvPr>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734;p93">
                <a:extLst>
                  <a:ext uri="{FF2B5EF4-FFF2-40B4-BE49-F238E27FC236}">
                    <a16:creationId xmlns:a16="http://schemas.microsoft.com/office/drawing/2014/main" id="{A21C8309-7C44-4BA6-B01D-E340A34B4783}"/>
                  </a:ext>
                </a:extLst>
              </p:cNvPr>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735;p93">
                <a:extLst>
                  <a:ext uri="{FF2B5EF4-FFF2-40B4-BE49-F238E27FC236}">
                    <a16:creationId xmlns:a16="http://schemas.microsoft.com/office/drawing/2014/main" id="{73E9BE7A-065A-4468-B1B2-2DB788324D28}"/>
                  </a:ext>
                </a:extLst>
              </p:cNvPr>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736;p93">
                <a:extLst>
                  <a:ext uri="{FF2B5EF4-FFF2-40B4-BE49-F238E27FC236}">
                    <a16:creationId xmlns:a16="http://schemas.microsoft.com/office/drawing/2014/main" id="{5E2CFD8D-828E-498E-9263-7EC7B4DBFE63}"/>
                  </a:ext>
                </a:extLst>
              </p:cNvPr>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737;p93">
                <a:extLst>
                  <a:ext uri="{FF2B5EF4-FFF2-40B4-BE49-F238E27FC236}">
                    <a16:creationId xmlns:a16="http://schemas.microsoft.com/office/drawing/2014/main" id="{C71C6BA4-568F-4C59-B419-440BC6288112}"/>
                  </a:ext>
                </a:extLst>
              </p:cNvPr>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38;p93">
                <a:extLst>
                  <a:ext uri="{FF2B5EF4-FFF2-40B4-BE49-F238E27FC236}">
                    <a16:creationId xmlns:a16="http://schemas.microsoft.com/office/drawing/2014/main" id="{DD0AA9F4-E382-4023-9F9D-6E02CB133F1F}"/>
                  </a:ext>
                </a:extLst>
              </p:cNvPr>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739;p93">
                <a:extLst>
                  <a:ext uri="{FF2B5EF4-FFF2-40B4-BE49-F238E27FC236}">
                    <a16:creationId xmlns:a16="http://schemas.microsoft.com/office/drawing/2014/main" id="{695A2BBF-1FC3-4AF2-926C-444A5E48D711}"/>
                  </a:ext>
                </a:extLst>
              </p:cNvPr>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740;p93">
                <a:extLst>
                  <a:ext uri="{FF2B5EF4-FFF2-40B4-BE49-F238E27FC236}">
                    <a16:creationId xmlns:a16="http://schemas.microsoft.com/office/drawing/2014/main" id="{CF62E997-00D7-4CEC-A6FD-86186EBE639A}"/>
                  </a:ext>
                </a:extLst>
              </p:cNvPr>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741;p93">
                <a:extLst>
                  <a:ext uri="{FF2B5EF4-FFF2-40B4-BE49-F238E27FC236}">
                    <a16:creationId xmlns:a16="http://schemas.microsoft.com/office/drawing/2014/main" id="{C921237E-FA47-490C-8DF0-8CC3AA188762}"/>
                  </a:ext>
                </a:extLst>
              </p:cNvPr>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838014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uroboros Ancient Symbol - Free vector graphic on Pixabay">
            <a:extLst>
              <a:ext uri="{FF2B5EF4-FFF2-40B4-BE49-F238E27FC236}">
                <a16:creationId xmlns:a16="http://schemas.microsoft.com/office/drawing/2014/main" id="{BA3178CF-806C-4AFC-A43E-C1ED45BFABD7}"/>
              </a:ext>
            </a:extLst>
          </p:cNvPr>
          <p:cNvPicPr>
            <a:picLocks noChangeAspect="1" noChangeArrowheads="1"/>
          </p:cNvPicPr>
          <p:nvPr/>
        </p:nvPicPr>
        <p:blipFill>
          <a:blip r:embed="rId3">
            <a:alphaModFix amt="50000"/>
            <a:extLst>
              <a:ext uri="{BEBA8EAE-BF5A-486C-A8C5-ECC9F3942E4B}">
                <a14:imgProps xmlns:a14="http://schemas.microsoft.com/office/drawing/2010/main">
                  <a14:imgLayer r:embed="rId4">
                    <a14:imgEffect>
                      <a14:artisticGlowDiffused/>
                    </a14:imgEffect>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3262690" y="-3824"/>
            <a:ext cx="5666619" cy="5642160"/>
          </a:xfrm>
          <a:prstGeom prst="rect">
            <a:avLst/>
          </a:prstGeom>
          <a:noFill/>
          <a:effectLst>
            <a:glow rad="228600">
              <a:schemeClr val="accent5">
                <a:satMod val="175000"/>
                <a:alpha val="40000"/>
              </a:schemeClr>
            </a:glow>
            <a:reflection blurRad="6350" stA="50000" endA="275" endPos="40000" dist="101600" dir="5400000" sy="-100000" algn="bl" rotWithShape="0"/>
          </a:effectLst>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5"/>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6485162" y="6134757"/>
            <a:ext cx="5429308"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 Ouroboros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104" name="Google Shape;5814;p93">
            <a:extLst>
              <a:ext uri="{FF2B5EF4-FFF2-40B4-BE49-F238E27FC236}">
                <a16:creationId xmlns:a16="http://schemas.microsoft.com/office/drawing/2014/main" id="{6A3CABA2-FEA8-4FC7-B203-A946D5661CA0}"/>
              </a:ext>
            </a:extLst>
          </p:cNvPr>
          <p:cNvGrpSpPr/>
          <p:nvPr/>
        </p:nvGrpSpPr>
        <p:grpSpPr>
          <a:xfrm>
            <a:off x="410775" y="0"/>
            <a:ext cx="11367273" cy="6292121"/>
            <a:chOff x="2654821" y="2311071"/>
            <a:chExt cx="2279715" cy="1262120"/>
          </a:xfrm>
        </p:grpSpPr>
        <p:grpSp>
          <p:nvGrpSpPr>
            <p:cNvPr id="1105" name="Google Shape;5815;p93">
              <a:extLst>
                <a:ext uri="{FF2B5EF4-FFF2-40B4-BE49-F238E27FC236}">
                  <a16:creationId xmlns:a16="http://schemas.microsoft.com/office/drawing/2014/main" id="{46A18953-FD97-4199-9AF4-57DFBC67766D}"/>
                </a:ext>
              </a:extLst>
            </p:cNvPr>
            <p:cNvGrpSpPr/>
            <p:nvPr/>
          </p:nvGrpSpPr>
          <p:grpSpPr>
            <a:xfrm>
              <a:off x="4034269" y="2840745"/>
              <a:ext cx="40212" cy="36437"/>
              <a:chOff x="4293400" y="2574725"/>
              <a:chExt cx="84425" cy="80100"/>
            </a:xfrm>
          </p:grpSpPr>
          <p:sp>
            <p:nvSpPr>
              <p:cNvPr id="1360" name="Google Shape;5816;p93">
                <a:extLst>
                  <a:ext uri="{FF2B5EF4-FFF2-40B4-BE49-F238E27FC236}">
                    <a16:creationId xmlns:a16="http://schemas.microsoft.com/office/drawing/2014/main" id="{2B0A1BA1-F20C-47AC-AF35-E49189E9388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ln/>
            </p:spPr>
            <p:style>
              <a:lnRef idx="2">
                <a:schemeClr val="dk1"/>
              </a:lnRef>
              <a:fillRef idx="1">
                <a:schemeClr val="lt1"/>
              </a:fillRef>
              <a:effectRef idx="0">
                <a:schemeClr val="dk1"/>
              </a:effectRef>
              <a:fontRef idx="minor">
                <a:schemeClr val="dk1"/>
              </a:fontRef>
            </p:style>
          </p:sp>
          <p:sp>
            <p:nvSpPr>
              <p:cNvPr id="1361" name="Google Shape;5817;p93">
                <a:extLst>
                  <a:ext uri="{FF2B5EF4-FFF2-40B4-BE49-F238E27FC236}">
                    <a16:creationId xmlns:a16="http://schemas.microsoft.com/office/drawing/2014/main" id="{2AAD8B77-A28E-492F-800E-80EACB092CE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5818;p93">
              <a:extLst>
                <a:ext uri="{FF2B5EF4-FFF2-40B4-BE49-F238E27FC236}">
                  <a16:creationId xmlns:a16="http://schemas.microsoft.com/office/drawing/2014/main" id="{FF632FDA-02D4-4E30-94AF-4D9C810F2C54}"/>
                </a:ext>
              </a:extLst>
            </p:cNvPr>
            <p:cNvGrpSpPr/>
            <p:nvPr/>
          </p:nvGrpSpPr>
          <p:grpSpPr>
            <a:xfrm>
              <a:off x="3894606" y="2334874"/>
              <a:ext cx="913198" cy="518984"/>
              <a:chOff x="4000175" y="1462675"/>
              <a:chExt cx="1917275" cy="1140875"/>
            </a:xfrm>
          </p:grpSpPr>
          <p:sp>
            <p:nvSpPr>
              <p:cNvPr id="1352" name="Google Shape;5819;p93">
                <a:extLst>
                  <a:ext uri="{FF2B5EF4-FFF2-40B4-BE49-F238E27FC236}">
                    <a16:creationId xmlns:a16="http://schemas.microsoft.com/office/drawing/2014/main" id="{90A9F129-E570-41DF-98A3-CFEAF2D5CB7A}"/>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ln/>
            </p:spPr>
            <p:style>
              <a:lnRef idx="2">
                <a:schemeClr val="dk1"/>
              </a:lnRef>
              <a:fillRef idx="1">
                <a:schemeClr val="lt1"/>
              </a:fillRef>
              <a:effectRef idx="0">
                <a:schemeClr val="dk1"/>
              </a:effectRef>
              <a:fontRef idx="minor">
                <a:schemeClr val="dk1"/>
              </a:fontRef>
            </p:style>
          </p:sp>
          <p:grpSp>
            <p:nvGrpSpPr>
              <p:cNvPr id="1353" name="Google Shape;5820;p93">
                <a:extLst>
                  <a:ext uri="{FF2B5EF4-FFF2-40B4-BE49-F238E27FC236}">
                    <a16:creationId xmlns:a16="http://schemas.microsoft.com/office/drawing/2014/main" id="{D84F59FB-876B-4BD1-8475-8AC816438779}"/>
                  </a:ext>
                </a:extLst>
              </p:cNvPr>
              <p:cNvGrpSpPr/>
              <p:nvPr/>
            </p:nvGrpSpPr>
            <p:grpSpPr>
              <a:xfrm>
                <a:off x="4000175" y="1462675"/>
                <a:ext cx="1917275" cy="1140875"/>
                <a:chOff x="4000175" y="1462675"/>
                <a:chExt cx="1917275" cy="1140875"/>
              </a:xfrm>
            </p:grpSpPr>
            <p:sp>
              <p:nvSpPr>
                <p:cNvPr id="1354" name="Google Shape;5821;p93">
                  <a:extLst>
                    <a:ext uri="{FF2B5EF4-FFF2-40B4-BE49-F238E27FC236}">
                      <a16:creationId xmlns:a16="http://schemas.microsoft.com/office/drawing/2014/main" id="{7B9ADD49-9A6D-4031-A514-5C950F5FFD86}"/>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ln/>
              </p:spPr>
              <p:style>
                <a:lnRef idx="2">
                  <a:schemeClr val="dk1"/>
                </a:lnRef>
                <a:fillRef idx="1">
                  <a:schemeClr val="lt1"/>
                </a:fillRef>
                <a:effectRef idx="0">
                  <a:schemeClr val="dk1"/>
                </a:effectRef>
                <a:fontRef idx="minor">
                  <a:schemeClr val="dk1"/>
                </a:fontRef>
              </p:style>
            </p:sp>
            <p:sp>
              <p:nvSpPr>
                <p:cNvPr id="1355" name="Google Shape;5822;p93">
                  <a:extLst>
                    <a:ext uri="{FF2B5EF4-FFF2-40B4-BE49-F238E27FC236}">
                      <a16:creationId xmlns:a16="http://schemas.microsoft.com/office/drawing/2014/main" id="{464835A3-6841-4780-AB98-7F480C79A57C}"/>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5823;p93">
                  <a:extLst>
                    <a:ext uri="{FF2B5EF4-FFF2-40B4-BE49-F238E27FC236}">
                      <a16:creationId xmlns:a16="http://schemas.microsoft.com/office/drawing/2014/main" id="{EDC55117-A8F3-4C2C-9FD1-D219FEDFDED6}"/>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5824;p93">
                  <a:extLst>
                    <a:ext uri="{FF2B5EF4-FFF2-40B4-BE49-F238E27FC236}">
                      <a16:creationId xmlns:a16="http://schemas.microsoft.com/office/drawing/2014/main" id="{27812272-7E9B-4A33-86B0-AE94B750D0F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5825;p93">
                  <a:extLst>
                    <a:ext uri="{FF2B5EF4-FFF2-40B4-BE49-F238E27FC236}">
                      <a16:creationId xmlns:a16="http://schemas.microsoft.com/office/drawing/2014/main" id="{BB9B181E-C0DD-41E2-A46B-0CA92B0581E6}"/>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59" name="Google Shape;5826;p93">
                  <a:extLst>
                    <a:ext uri="{FF2B5EF4-FFF2-40B4-BE49-F238E27FC236}">
                      <a16:creationId xmlns:a16="http://schemas.microsoft.com/office/drawing/2014/main" id="{E2A83F3F-8022-42A6-AB96-E1CC50CB5E05}"/>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07" name="Google Shape;5827;p93">
              <a:extLst>
                <a:ext uri="{FF2B5EF4-FFF2-40B4-BE49-F238E27FC236}">
                  <a16:creationId xmlns:a16="http://schemas.microsoft.com/office/drawing/2014/main" id="{501DCED6-593C-4DAF-AEA8-7F6EED07BB22}"/>
                </a:ext>
              </a:extLst>
            </p:cNvPr>
            <p:cNvGrpSpPr/>
            <p:nvPr/>
          </p:nvGrpSpPr>
          <p:grpSpPr>
            <a:xfrm>
              <a:off x="3875768" y="2846704"/>
              <a:ext cx="44796" cy="47366"/>
              <a:chOff x="3960625" y="2587825"/>
              <a:chExt cx="94050" cy="104125"/>
            </a:xfrm>
          </p:grpSpPr>
          <p:sp>
            <p:nvSpPr>
              <p:cNvPr id="1350" name="Google Shape;5828;p93">
                <a:extLst>
                  <a:ext uri="{FF2B5EF4-FFF2-40B4-BE49-F238E27FC236}">
                    <a16:creationId xmlns:a16="http://schemas.microsoft.com/office/drawing/2014/main" id="{B867988C-18D4-4C5C-AB35-167CD12F1F54}"/>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ln/>
            </p:spPr>
            <p:style>
              <a:lnRef idx="2">
                <a:schemeClr val="dk1"/>
              </a:lnRef>
              <a:fillRef idx="1">
                <a:schemeClr val="lt1"/>
              </a:fillRef>
              <a:effectRef idx="0">
                <a:schemeClr val="dk1"/>
              </a:effectRef>
              <a:fontRef idx="minor">
                <a:schemeClr val="dk1"/>
              </a:fontRef>
            </p:style>
          </p:sp>
          <p:sp>
            <p:nvSpPr>
              <p:cNvPr id="1351" name="Google Shape;5829;p93">
                <a:extLst>
                  <a:ext uri="{FF2B5EF4-FFF2-40B4-BE49-F238E27FC236}">
                    <a16:creationId xmlns:a16="http://schemas.microsoft.com/office/drawing/2014/main" id="{2772A1F3-0D1D-43CF-89CF-79DD0724D19F}"/>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 name="Google Shape;5830;p93">
              <a:extLst>
                <a:ext uri="{FF2B5EF4-FFF2-40B4-BE49-F238E27FC236}">
                  <a16:creationId xmlns:a16="http://schemas.microsoft.com/office/drawing/2014/main" id="{7E2829BC-6271-457B-AFF5-09ACD6EF1759}"/>
                </a:ext>
              </a:extLst>
            </p:cNvPr>
            <p:cNvGrpSpPr/>
            <p:nvPr/>
          </p:nvGrpSpPr>
          <p:grpSpPr>
            <a:xfrm>
              <a:off x="3782759" y="2807162"/>
              <a:ext cx="82686" cy="85487"/>
              <a:chOff x="3765350" y="2500900"/>
              <a:chExt cx="173600" cy="187925"/>
            </a:xfrm>
          </p:grpSpPr>
          <p:sp>
            <p:nvSpPr>
              <p:cNvPr id="1344" name="Google Shape;5831;p93">
                <a:extLst>
                  <a:ext uri="{FF2B5EF4-FFF2-40B4-BE49-F238E27FC236}">
                    <a16:creationId xmlns:a16="http://schemas.microsoft.com/office/drawing/2014/main" id="{61158FE9-777F-4C2A-91C3-D6F6D8E4A26D}"/>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ln/>
            </p:spPr>
            <p:style>
              <a:lnRef idx="2">
                <a:schemeClr val="dk1"/>
              </a:lnRef>
              <a:fillRef idx="1">
                <a:schemeClr val="lt1"/>
              </a:fillRef>
              <a:effectRef idx="0">
                <a:schemeClr val="dk1"/>
              </a:effectRef>
              <a:fontRef idx="minor">
                <a:schemeClr val="dk1"/>
              </a:fontRef>
            </p:style>
          </p:sp>
          <p:sp>
            <p:nvSpPr>
              <p:cNvPr id="1345" name="Google Shape;5832;p93">
                <a:extLst>
                  <a:ext uri="{FF2B5EF4-FFF2-40B4-BE49-F238E27FC236}">
                    <a16:creationId xmlns:a16="http://schemas.microsoft.com/office/drawing/2014/main" id="{6292896D-C478-40A5-950D-366FC8A08DEC}"/>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5833;p93">
                <a:extLst>
                  <a:ext uri="{FF2B5EF4-FFF2-40B4-BE49-F238E27FC236}">
                    <a16:creationId xmlns:a16="http://schemas.microsoft.com/office/drawing/2014/main" id="{D270CEFB-BD25-47D4-A023-4990EAF945F4}"/>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5834;p93">
                <a:extLst>
                  <a:ext uri="{FF2B5EF4-FFF2-40B4-BE49-F238E27FC236}">
                    <a16:creationId xmlns:a16="http://schemas.microsoft.com/office/drawing/2014/main" id="{EFB6ABBC-22E3-4E1F-8D52-E688842B929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5835;p93">
                <a:extLst>
                  <a:ext uri="{FF2B5EF4-FFF2-40B4-BE49-F238E27FC236}">
                    <a16:creationId xmlns:a16="http://schemas.microsoft.com/office/drawing/2014/main" id="{F4DC77F9-E20C-4AA5-A3D5-C185450B5F33}"/>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5836;p93">
                <a:extLst>
                  <a:ext uri="{FF2B5EF4-FFF2-40B4-BE49-F238E27FC236}">
                    <a16:creationId xmlns:a16="http://schemas.microsoft.com/office/drawing/2014/main" id="{63490878-CCDD-4877-97D8-3427FAB9C02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 name="Google Shape;5837;p93">
              <a:extLst>
                <a:ext uri="{FF2B5EF4-FFF2-40B4-BE49-F238E27FC236}">
                  <a16:creationId xmlns:a16="http://schemas.microsoft.com/office/drawing/2014/main" id="{D60FCDCC-2E2C-470F-A947-3AB634194A05}"/>
                </a:ext>
              </a:extLst>
            </p:cNvPr>
            <p:cNvGrpSpPr/>
            <p:nvPr/>
          </p:nvGrpSpPr>
          <p:grpSpPr>
            <a:xfrm>
              <a:off x="3775674" y="2798496"/>
              <a:ext cx="40545" cy="23564"/>
              <a:chOff x="3750475" y="2481850"/>
              <a:chExt cx="85125" cy="51800"/>
            </a:xfrm>
          </p:grpSpPr>
          <p:sp>
            <p:nvSpPr>
              <p:cNvPr id="1342" name="Google Shape;5838;p93">
                <a:extLst>
                  <a:ext uri="{FF2B5EF4-FFF2-40B4-BE49-F238E27FC236}">
                    <a16:creationId xmlns:a16="http://schemas.microsoft.com/office/drawing/2014/main" id="{9986C700-616A-4830-A208-2D65AF03BD54}"/>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5839;p93">
                <a:extLst>
                  <a:ext uri="{FF2B5EF4-FFF2-40B4-BE49-F238E27FC236}">
                    <a16:creationId xmlns:a16="http://schemas.microsoft.com/office/drawing/2014/main" id="{CE1D6B2A-98CE-4089-BED9-02386CF0C32A}"/>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ln/>
            </p:spPr>
            <p:style>
              <a:lnRef idx="2">
                <a:schemeClr val="dk1"/>
              </a:lnRef>
              <a:fillRef idx="1">
                <a:schemeClr val="lt1"/>
              </a:fillRef>
              <a:effectRef idx="0">
                <a:schemeClr val="dk1"/>
              </a:effectRef>
              <a:fontRef idx="minor">
                <a:schemeClr val="dk1"/>
              </a:fontRef>
            </p:style>
          </p:sp>
        </p:grpSp>
        <p:grpSp>
          <p:nvGrpSpPr>
            <p:cNvPr id="1110" name="Google Shape;5840;p93">
              <a:extLst>
                <a:ext uri="{FF2B5EF4-FFF2-40B4-BE49-F238E27FC236}">
                  <a16:creationId xmlns:a16="http://schemas.microsoft.com/office/drawing/2014/main" id="{F64D4CC1-B99F-43CF-B1BA-1DE9AA79DD14}"/>
                </a:ext>
              </a:extLst>
            </p:cNvPr>
            <p:cNvGrpSpPr/>
            <p:nvPr/>
          </p:nvGrpSpPr>
          <p:grpSpPr>
            <a:xfrm>
              <a:off x="3716946" y="2776024"/>
              <a:ext cx="81971" cy="76912"/>
              <a:chOff x="3627175" y="2432450"/>
              <a:chExt cx="172100" cy="169075"/>
            </a:xfrm>
          </p:grpSpPr>
          <p:sp>
            <p:nvSpPr>
              <p:cNvPr id="1339" name="Google Shape;5841;p93">
                <a:extLst>
                  <a:ext uri="{FF2B5EF4-FFF2-40B4-BE49-F238E27FC236}">
                    <a16:creationId xmlns:a16="http://schemas.microsoft.com/office/drawing/2014/main" id="{EAB9A5E3-EBC2-4B13-9BCA-CE013F8E5A14}"/>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5842;p93">
                <a:extLst>
                  <a:ext uri="{FF2B5EF4-FFF2-40B4-BE49-F238E27FC236}">
                    <a16:creationId xmlns:a16="http://schemas.microsoft.com/office/drawing/2014/main" id="{561958DF-5345-4B04-A6B6-4FFC9963485D}"/>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ln/>
            </p:spPr>
            <p:style>
              <a:lnRef idx="2">
                <a:schemeClr val="dk1"/>
              </a:lnRef>
              <a:fillRef idx="1">
                <a:schemeClr val="lt1"/>
              </a:fillRef>
              <a:effectRef idx="0">
                <a:schemeClr val="dk1"/>
              </a:effectRef>
              <a:fontRef idx="minor">
                <a:schemeClr val="dk1"/>
              </a:fontRef>
            </p:style>
          </p:sp>
          <p:sp>
            <p:nvSpPr>
              <p:cNvPr id="1341" name="Google Shape;5843;p93">
                <a:extLst>
                  <a:ext uri="{FF2B5EF4-FFF2-40B4-BE49-F238E27FC236}">
                    <a16:creationId xmlns:a16="http://schemas.microsoft.com/office/drawing/2014/main" id="{5E8C4F56-5BE4-427C-AB1B-F91C6F282FBA}"/>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ln/>
            </p:spPr>
            <p:style>
              <a:lnRef idx="2">
                <a:schemeClr val="dk1"/>
              </a:lnRef>
              <a:fillRef idx="1">
                <a:schemeClr val="lt1"/>
              </a:fillRef>
              <a:effectRef idx="0">
                <a:schemeClr val="dk1"/>
              </a:effectRef>
              <a:fontRef idx="minor">
                <a:schemeClr val="dk1"/>
              </a:fontRef>
            </p:style>
          </p:sp>
        </p:grpSp>
        <p:grpSp>
          <p:nvGrpSpPr>
            <p:cNvPr id="1111" name="Google Shape;5844;p93">
              <a:extLst>
                <a:ext uri="{FF2B5EF4-FFF2-40B4-BE49-F238E27FC236}">
                  <a16:creationId xmlns:a16="http://schemas.microsoft.com/office/drawing/2014/main" id="{0023C631-0FA1-483C-A0D8-19E0C9CA9732}"/>
                </a:ext>
              </a:extLst>
            </p:cNvPr>
            <p:cNvGrpSpPr/>
            <p:nvPr/>
          </p:nvGrpSpPr>
          <p:grpSpPr>
            <a:xfrm>
              <a:off x="3685682" y="2845624"/>
              <a:ext cx="29311" cy="45055"/>
              <a:chOff x="3561536" y="2585450"/>
              <a:chExt cx="61539" cy="99045"/>
            </a:xfrm>
          </p:grpSpPr>
          <p:sp>
            <p:nvSpPr>
              <p:cNvPr id="1337" name="Google Shape;5845;p93">
                <a:extLst>
                  <a:ext uri="{FF2B5EF4-FFF2-40B4-BE49-F238E27FC236}">
                    <a16:creationId xmlns:a16="http://schemas.microsoft.com/office/drawing/2014/main" id="{9728E475-E26A-4F8E-A542-0FC8BA19F061}"/>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5846;p93">
                <a:extLst>
                  <a:ext uri="{FF2B5EF4-FFF2-40B4-BE49-F238E27FC236}">
                    <a16:creationId xmlns:a16="http://schemas.microsoft.com/office/drawing/2014/main" id="{F4488C26-87B6-4BAE-8411-6C20AB706D82}"/>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ln/>
            </p:spPr>
            <p:style>
              <a:lnRef idx="2">
                <a:schemeClr val="dk1"/>
              </a:lnRef>
              <a:fillRef idx="1">
                <a:schemeClr val="lt1"/>
              </a:fillRef>
              <a:effectRef idx="0">
                <a:schemeClr val="dk1"/>
              </a:effectRef>
              <a:fontRef idx="minor">
                <a:schemeClr val="dk1"/>
              </a:fontRef>
            </p:style>
          </p:sp>
        </p:grpSp>
        <p:grpSp>
          <p:nvGrpSpPr>
            <p:cNvPr id="1112" name="Google Shape;5847;p93">
              <a:extLst>
                <a:ext uri="{FF2B5EF4-FFF2-40B4-BE49-F238E27FC236}">
                  <a16:creationId xmlns:a16="http://schemas.microsoft.com/office/drawing/2014/main" id="{677F53CD-EC5F-43FB-A877-994AF18C2323}"/>
                </a:ext>
              </a:extLst>
            </p:cNvPr>
            <p:cNvGrpSpPr/>
            <p:nvPr/>
          </p:nvGrpSpPr>
          <p:grpSpPr>
            <a:xfrm>
              <a:off x="3849905" y="2572252"/>
              <a:ext cx="74339" cy="119559"/>
              <a:chOff x="3906325" y="1984500"/>
              <a:chExt cx="156075" cy="262825"/>
            </a:xfrm>
          </p:grpSpPr>
          <p:sp>
            <p:nvSpPr>
              <p:cNvPr id="1335" name="Google Shape;5848;p93">
                <a:extLst>
                  <a:ext uri="{FF2B5EF4-FFF2-40B4-BE49-F238E27FC236}">
                    <a16:creationId xmlns:a16="http://schemas.microsoft.com/office/drawing/2014/main" id="{9703A09C-F2F7-4FC3-A10E-3B62C637C722}"/>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ln/>
            </p:spPr>
            <p:style>
              <a:lnRef idx="2">
                <a:schemeClr val="dk1"/>
              </a:lnRef>
              <a:fillRef idx="1">
                <a:schemeClr val="lt1"/>
              </a:fillRef>
              <a:effectRef idx="0">
                <a:schemeClr val="dk1"/>
              </a:effectRef>
              <a:fontRef idx="minor">
                <a:schemeClr val="dk1"/>
              </a:fontRef>
            </p:style>
          </p:sp>
          <p:sp>
            <p:nvSpPr>
              <p:cNvPr id="1336" name="Google Shape;5849;p93">
                <a:extLst>
                  <a:ext uri="{FF2B5EF4-FFF2-40B4-BE49-F238E27FC236}">
                    <a16:creationId xmlns:a16="http://schemas.microsoft.com/office/drawing/2014/main" id="{31028115-3DAC-4CD3-AD7F-CC153ADC2E13}"/>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5850;p93">
              <a:extLst>
                <a:ext uri="{FF2B5EF4-FFF2-40B4-BE49-F238E27FC236}">
                  <a16:creationId xmlns:a16="http://schemas.microsoft.com/office/drawing/2014/main" id="{81458FBD-D4F6-442B-9BD5-0B270931359E}"/>
                </a:ext>
              </a:extLst>
            </p:cNvPr>
            <p:cNvGrpSpPr/>
            <p:nvPr/>
          </p:nvGrpSpPr>
          <p:grpSpPr>
            <a:xfrm>
              <a:off x="2654821" y="2414345"/>
              <a:ext cx="667570" cy="558731"/>
              <a:chOff x="1397225" y="1637375"/>
              <a:chExt cx="1401575" cy="1228250"/>
            </a:xfrm>
          </p:grpSpPr>
          <p:sp>
            <p:nvSpPr>
              <p:cNvPr id="1331" name="Google Shape;5851;p93">
                <a:extLst>
                  <a:ext uri="{FF2B5EF4-FFF2-40B4-BE49-F238E27FC236}">
                    <a16:creationId xmlns:a16="http://schemas.microsoft.com/office/drawing/2014/main" id="{9FE1F13E-6240-4077-9F42-BDD2CDD854DA}"/>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ln/>
            </p:spPr>
            <p:style>
              <a:lnRef idx="2">
                <a:schemeClr val="dk1"/>
              </a:lnRef>
              <a:fillRef idx="1">
                <a:schemeClr val="lt1"/>
              </a:fillRef>
              <a:effectRef idx="0">
                <a:schemeClr val="dk1"/>
              </a:effectRef>
              <a:fontRef idx="minor">
                <a:schemeClr val="dk1"/>
              </a:fontRef>
            </p:style>
          </p:sp>
          <p:grpSp>
            <p:nvGrpSpPr>
              <p:cNvPr id="1332" name="Google Shape;5852;p93">
                <a:extLst>
                  <a:ext uri="{FF2B5EF4-FFF2-40B4-BE49-F238E27FC236}">
                    <a16:creationId xmlns:a16="http://schemas.microsoft.com/office/drawing/2014/main" id="{93321635-868C-4A80-AD69-D8B7B7D58AFA}"/>
                  </a:ext>
                </a:extLst>
              </p:cNvPr>
              <p:cNvGrpSpPr/>
              <p:nvPr/>
            </p:nvGrpSpPr>
            <p:grpSpPr>
              <a:xfrm>
                <a:off x="1397225" y="1637375"/>
                <a:ext cx="1398775" cy="1228250"/>
                <a:chOff x="1397225" y="1637375"/>
                <a:chExt cx="1398775" cy="1228250"/>
              </a:xfrm>
            </p:grpSpPr>
            <p:sp>
              <p:nvSpPr>
                <p:cNvPr id="1333" name="Google Shape;5853;p93">
                  <a:extLst>
                    <a:ext uri="{FF2B5EF4-FFF2-40B4-BE49-F238E27FC236}">
                      <a16:creationId xmlns:a16="http://schemas.microsoft.com/office/drawing/2014/main" id="{EB0E1F54-659D-4958-9190-7E9180A31A99}"/>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5854;p93">
                  <a:extLst>
                    <a:ext uri="{FF2B5EF4-FFF2-40B4-BE49-F238E27FC236}">
                      <a16:creationId xmlns:a16="http://schemas.microsoft.com/office/drawing/2014/main" id="{AB7291B1-5CB1-41E7-9804-A72200F94234}"/>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14" name="Google Shape;5855;p93">
              <a:extLst>
                <a:ext uri="{FF2B5EF4-FFF2-40B4-BE49-F238E27FC236}">
                  <a16:creationId xmlns:a16="http://schemas.microsoft.com/office/drawing/2014/main" id="{E1A3C466-2C85-4484-B51E-DC2963C2D5F9}"/>
                </a:ext>
              </a:extLst>
            </p:cNvPr>
            <p:cNvGrpSpPr/>
            <p:nvPr/>
          </p:nvGrpSpPr>
          <p:grpSpPr>
            <a:xfrm>
              <a:off x="3230417" y="3103734"/>
              <a:ext cx="282982" cy="280332"/>
              <a:chOff x="2605700" y="3152850"/>
              <a:chExt cx="594125" cy="616250"/>
            </a:xfrm>
          </p:grpSpPr>
          <p:sp>
            <p:nvSpPr>
              <p:cNvPr id="1329" name="Google Shape;5856;p93">
                <a:extLst>
                  <a:ext uri="{FF2B5EF4-FFF2-40B4-BE49-F238E27FC236}">
                    <a16:creationId xmlns:a16="http://schemas.microsoft.com/office/drawing/2014/main" id="{B4ABAB29-7307-40DF-A1C3-5DB64030BA2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ln/>
            </p:spPr>
            <p:style>
              <a:lnRef idx="2">
                <a:schemeClr val="dk1"/>
              </a:lnRef>
              <a:fillRef idx="1">
                <a:schemeClr val="lt1"/>
              </a:fillRef>
              <a:effectRef idx="0">
                <a:schemeClr val="dk1"/>
              </a:effectRef>
              <a:fontRef idx="minor">
                <a:schemeClr val="dk1"/>
              </a:fontRef>
            </p:style>
          </p:sp>
          <p:sp>
            <p:nvSpPr>
              <p:cNvPr id="1330" name="Google Shape;5857;p93">
                <a:extLst>
                  <a:ext uri="{FF2B5EF4-FFF2-40B4-BE49-F238E27FC236}">
                    <a16:creationId xmlns:a16="http://schemas.microsoft.com/office/drawing/2014/main" id="{53AAAF42-6405-4414-8E05-FC49875C21A9}"/>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15" name="Google Shape;5858;p93">
              <a:extLst>
                <a:ext uri="{FF2B5EF4-FFF2-40B4-BE49-F238E27FC236}">
                  <a16:creationId xmlns:a16="http://schemas.microsoft.com/office/drawing/2014/main" id="{1AE39CCC-B9B0-4F04-B644-1C7DA678B008}"/>
                </a:ext>
              </a:extLst>
            </p:cNvPr>
            <p:cNvGrpSpPr/>
            <p:nvPr/>
          </p:nvGrpSpPr>
          <p:grpSpPr>
            <a:xfrm>
              <a:off x="3265985" y="3226989"/>
              <a:ext cx="87151" cy="346202"/>
              <a:chOff x="2680375" y="3423800"/>
              <a:chExt cx="182975" cy="761050"/>
            </a:xfrm>
          </p:grpSpPr>
          <p:sp>
            <p:nvSpPr>
              <p:cNvPr id="1327" name="Google Shape;5859;p93">
                <a:extLst>
                  <a:ext uri="{FF2B5EF4-FFF2-40B4-BE49-F238E27FC236}">
                    <a16:creationId xmlns:a16="http://schemas.microsoft.com/office/drawing/2014/main" id="{5F5AE593-8996-4A90-96AC-8C58CBD6588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ln/>
            </p:spPr>
            <p:style>
              <a:lnRef idx="2">
                <a:schemeClr val="dk1"/>
              </a:lnRef>
              <a:fillRef idx="1">
                <a:schemeClr val="lt1"/>
              </a:fillRef>
              <a:effectRef idx="0">
                <a:schemeClr val="dk1"/>
              </a:effectRef>
              <a:fontRef idx="minor">
                <a:schemeClr val="dk1"/>
              </a:fontRef>
            </p:style>
          </p:sp>
          <p:sp>
            <p:nvSpPr>
              <p:cNvPr id="1328" name="Google Shape;5860;p93">
                <a:extLst>
                  <a:ext uri="{FF2B5EF4-FFF2-40B4-BE49-F238E27FC236}">
                    <a16:creationId xmlns:a16="http://schemas.microsoft.com/office/drawing/2014/main" id="{F7BCA29E-CDFA-4652-9E00-B5C2609844A3}"/>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5861;p93">
              <a:extLst>
                <a:ext uri="{FF2B5EF4-FFF2-40B4-BE49-F238E27FC236}">
                  <a16:creationId xmlns:a16="http://schemas.microsoft.com/office/drawing/2014/main" id="{E1D779C0-5593-414C-A593-E47F067E6416}"/>
                </a:ext>
              </a:extLst>
            </p:cNvPr>
            <p:cNvGrpSpPr/>
            <p:nvPr/>
          </p:nvGrpSpPr>
          <p:grpSpPr>
            <a:xfrm>
              <a:off x="3855466" y="3289811"/>
              <a:ext cx="112514" cy="94210"/>
              <a:chOff x="3918000" y="3561900"/>
              <a:chExt cx="236225" cy="207100"/>
            </a:xfrm>
          </p:grpSpPr>
          <p:sp>
            <p:nvSpPr>
              <p:cNvPr id="1325" name="Google Shape;5862;p93">
                <a:extLst>
                  <a:ext uri="{FF2B5EF4-FFF2-40B4-BE49-F238E27FC236}">
                    <a16:creationId xmlns:a16="http://schemas.microsoft.com/office/drawing/2014/main" id="{3BE2DB26-552D-450E-96D9-0C12867E689F}"/>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ln/>
            </p:spPr>
            <p:style>
              <a:lnRef idx="2">
                <a:schemeClr val="dk1"/>
              </a:lnRef>
              <a:fillRef idx="1">
                <a:schemeClr val="lt1"/>
              </a:fillRef>
              <a:effectRef idx="0">
                <a:schemeClr val="dk1"/>
              </a:effectRef>
              <a:fontRef idx="minor">
                <a:schemeClr val="dk1"/>
              </a:fontRef>
            </p:style>
          </p:sp>
          <p:sp>
            <p:nvSpPr>
              <p:cNvPr id="1326" name="Google Shape;5863;p93">
                <a:extLst>
                  <a:ext uri="{FF2B5EF4-FFF2-40B4-BE49-F238E27FC236}">
                    <a16:creationId xmlns:a16="http://schemas.microsoft.com/office/drawing/2014/main" id="{9F3F036C-3D4C-4773-ADEC-ADFA87C325B4}"/>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5864;p93">
              <a:extLst>
                <a:ext uri="{FF2B5EF4-FFF2-40B4-BE49-F238E27FC236}">
                  <a16:creationId xmlns:a16="http://schemas.microsoft.com/office/drawing/2014/main" id="{C0E26508-C24A-4191-8326-F37C795896FA}"/>
                </a:ext>
              </a:extLst>
            </p:cNvPr>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5865;p93">
              <a:extLst>
                <a:ext uri="{FF2B5EF4-FFF2-40B4-BE49-F238E27FC236}">
                  <a16:creationId xmlns:a16="http://schemas.microsoft.com/office/drawing/2014/main" id="{985AE060-054F-4B36-BA4A-7F017E84F79E}"/>
                </a:ext>
              </a:extLst>
            </p:cNvPr>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5866;p93">
              <a:extLst>
                <a:ext uri="{FF2B5EF4-FFF2-40B4-BE49-F238E27FC236}">
                  <a16:creationId xmlns:a16="http://schemas.microsoft.com/office/drawing/2014/main" id="{C39E10FD-D13D-4E6A-9955-CBBF662B565E}"/>
                </a:ext>
              </a:extLst>
            </p:cNvPr>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20" name="Google Shape;5867;p93">
              <a:extLst>
                <a:ext uri="{FF2B5EF4-FFF2-40B4-BE49-F238E27FC236}">
                  <a16:creationId xmlns:a16="http://schemas.microsoft.com/office/drawing/2014/main" id="{F7C46140-98E0-4DD0-817E-949D0B97D6EA}"/>
                </a:ext>
              </a:extLst>
            </p:cNvPr>
            <p:cNvGrpSpPr/>
            <p:nvPr/>
          </p:nvGrpSpPr>
          <p:grpSpPr>
            <a:xfrm>
              <a:off x="2905224" y="2311071"/>
              <a:ext cx="596721" cy="528992"/>
              <a:chOff x="1922950" y="1410350"/>
              <a:chExt cx="1252825" cy="1162875"/>
            </a:xfrm>
          </p:grpSpPr>
          <p:sp>
            <p:nvSpPr>
              <p:cNvPr id="1309" name="Google Shape;5868;p93">
                <a:extLst>
                  <a:ext uri="{FF2B5EF4-FFF2-40B4-BE49-F238E27FC236}">
                    <a16:creationId xmlns:a16="http://schemas.microsoft.com/office/drawing/2014/main" id="{65E59606-8C8C-417C-A404-AC4BD4960918}"/>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5869;p93">
                <a:extLst>
                  <a:ext uri="{FF2B5EF4-FFF2-40B4-BE49-F238E27FC236}">
                    <a16:creationId xmlns:a16="http://schemas.microsoft.com/office/drawing/2014/main" id="{194C9645-D6EB-4697-A136-377C1546E210}"/>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5870;p93">
                <a:extLst>
                  <a:ext uri="{FF2B5EF4-FFF2-40B4-BE49-F238E27FC236}">
                    <a16:creationId xmlns:a16="http://schemas.microsoft.com/office/drawing/2014/main" id="{D3A2D8EF-B0CB-487C-9E02-61A55077DF2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5871;p93">
                <a:extLst>
                  <a:ext uri="{FF2B5EF4-FFF2-40B4-BE49-F238E27FC236}">
                    <a16:creationId xmlns:a16="http://schemas.microsoft.com/office/drawing/2014/main" id="{5F983E81-7B14-41D6-9627-AA6AAB6602BE}"/>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5872;p93">
                <a:extLst>
                  <a:ext uri="{FF2B5EF4-FFF2-40B4-BE49-F238E27FC236}">
                    <a16:creationId xmlns:a16="http://schemas.microsoft.com/office/drawing/2014/main" id="{7372E712-45BB-4AF0-9391-75F3C8724A35}"/>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5873;p93">
                <a:extLst>
                  <a:ext uri="{FF2B5EF4-FFF2-40B4-BE49-F238E27FC236}">
                    <a16:creationId xmlns:a16="http://schemas.microsoft.com/office/drawing/2014/main" id="{62D0532B-F7CD-483F-875B-3052AE9C53CE}"/>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5874;p93">
                <a:extLst>
                  <a:ext uri="{FF2B5EF4-FFF2-40B4-BE49-F238E27FC236}">
                    <a16:creationId xmlns:a16="http://schemas.microsoft.com/office/drawing/2014/main" id="{9984C972-7915-4DD1-B35F-77464D2BE470}"/>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5875;p93">
                <a:extLst>
                  <a:ext uri="{FF2B5EF4-FFF2-40B4-BE49-F238E27FC236}">
                    <a16:creationId xmlns:a16="http://schemas.microsoft.com/office/drawing/2014/main" id="{B97C5855-ABEB-4EBA-972C-8E17BC7BF49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5876;p93">
                <a:extLst>
                  <a:ext uri="{FF2B5EF4-FFF2-40B4-BE49-F238E27FC236}">
                    <a16:creationId xmlns:a16="http://schemas.microsoft.com/office/drawing/2014/main" id="{A4DC71EF-FB10-437C-BC48-47DBB0F92DF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5877;p93">
                <a:extLst>
                  <a:ext uri="{FF2B5EF4-FFF2-40B4-BE49-F238E27FC236}">
                    <a16:creationId xmlns:a16="http://schemas.microsoft.com/office/drawing/2014/main" id="{BFD7940F-2FAD-4D6F-A2CB-08CB169925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5878;p93">
                <a:extLst>
                  <a:ext uri="{FF2B5EF4-FFF2-40B4-BE49-F238E27FC236}">
                    <a16:creationId xmlns:a16="http://schemas.microsoft.com/office/drawing/2014/main" id="{3C612C47-436C-41E1-BC0B-34D8B504359C}"/>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5879;p93">
                <a:extLst>
                  <a:ext uri="{FF2B5EF4-FFF2-40B4-BE49-F238E27FC236}">
                    <a16:creationId xmlns:a16="http://schemas.microsoft.com/office/drawing/2014/main" id="{D77C215F-7CB6-4575-B8D3-81B41BE4F870}"/>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5880;p93">
                <a:extLst>
                  <a:ext uri="{FF2B5EF4-FFF2-40B4-BE49-F238E27FC236}">
                    <a16:creationId xmlns:a16="http://schemas.microsoft.com/office/drawing/2014/main" id="{15407533-6F0B-40A7-9479-9EB88A2B79DF}"/>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5881;p93">
                <a:extLst>
                  <a:ext uri="{FF2B5EF4-FFF2-40B4-BE49-F238E27FC236}">
                    <a16:creationId xmlns:a16="http://schemas.microsoft.com/office/drawing/2014/main" id="{D9CE8A54-4775-45BD-B0F7-BC0766CC8D35}"/>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5882;p93">
                <a:extLst>
                  <a:ext uri="{FF2B5EF4-FFF2-40B4-BE49-F238E27FC236}">
                    <a16:creationId xmlns:a16="http://schemas.microsoft.com/office/drawing/2014/main" id="{D957732A-09EF-4940-8A24-339DE10E473E}"/>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5883;p93">
                <a:extLst>
                  <a:ext uri="{FF2B5EF4-FFF2-40B4-BE49-F238E27FC236}">
                    <a16:creationId xmlns:a16="http://schemas.microsoft.com/office/drawing/2014/main" id="{28EB332B-8747-42B8-B0D7-37198B26C63C}"/>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121" name="Google Shape;5884;p93">
              <a:extLst>
                <a:ext uri="{FF2B5EF4-FFF2-40B4-BE49-F238E27FC236}">
                  <a16:creationId xmlns:a16="http://schemas.microsoft.com/office/drawing/2014/main" id="{46F733A1-69A9-45C1-9B6A-6EFF83FA4231}"/>
                </a:ext>
              </a:extLst>
            </p:cNvPr>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5885;p93">
              <a:extLst>
                <a:ext uri="{FF2B5EF4-FFF2-40B4-BE49-F238E27FC236}">
                  <a16:creationId xmlns:a16="http://schemas.microsoft.com/office/drawing/2014/main" id="{CD7BC417-86AE-4408-85FB-FFB11096309F}"/>
                </a:ext>
              </a:extLst>
            </p:cNvPr>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5886;p93">
              <a:extLst>
                <a:ext uri="{FF2B5EF4-FFF2-40B4-BE49-F238E27FC236}">
                  <a16:creationId xmlns:a16="http://schemas.microsoft.com/office/drawing/2014/main" id="{77367507-3DB2-4E9D-BE55-3466151D2083}"/>
                </a:ext>
              </a:extLst>
            </p:cNvPr>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5887;p93">
              <a:extLst>
                <a:ext uri="{FF2B5EF4-FFF2-40B4-BE49-F238E27FC236}">
                  <a16:creationId xmlns:a16="http://schemas.microsoft.com/office/drawing/2014/main" id="{5FC7BA3A-C5BA-46CF-A7FF-C0B0F1FA5C43}"/>
                </a:ext>
              </a:extLst>
            </p:cNvPr>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5888;p93">
              <a:extLst>
                <a:ext uri="{FF2B5EF4-FFF2-40B4-BE49-F238E27FC236}">
                  <a16:creationId xmlns:a16="http://schemas.microsoft.com/office/drawing/2014/main" id="{C4A32C26-8D7D-4E77-B9FB-91B0228FAB60}"/>
                </a:ext>
              </a:extLst>
            </p:cNvPr>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5889;p93">
              <a:extLst>
                <a:ext uri="{FF2B5EF4-FFF2-40B4-BE49-F238E27FC236}">
                  <a16:creationId xmlns:a16="http://schemas.microsoft.com/office/drawing/2014/main" id="{AB783E69-239F-4F39-AE2A-40C4A517C9F3}"/>
                </a:ext>
              </a:extLst>
            </p:cNvPr>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5890;p93">
              <a:extLst>
                <a:ext uri="{FF2B5EF4-FFF2-40B4-BE49-F238E27FC236}">
                  <a16:creationId xmlns:a16="http://schemas.microsoft.com/office/drawing/2014/main" id="{BD96C4D8-707F-4EC3-8B45-52E61097F96D}"/>
                </a:ext>
              </a:extLst>
            </p:cNvPr>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5891;p93">
              <a:extLst>
                <a:ext uri="{FF2B5EF4-FFF2-40B4-BE49-F238E27FC236}">
                  <a16:creationId xmlns:a16="http://schemas.microsoft.com/office/drawing/2014/main" id="{6323E47A-4050-42B3-971D-26C8D03A3EB6}"/>
                </a:ext>
              </a:extLst>
            </p:cNvPr>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5892;p93">
              <a:extLst>
                <a:ext uri="{FF2B5EF4-FFF2-40B4-BE49-F238E27FC236}">
                  <a16:creationId xmlns:a16="http://schemas.microsoft.com/office/drawing/2014/main" id="{EDE61BE1-0DA1-4A3E-8CE1-4849024473C1}"/>
                </a:ext>
              </a:extLst>
            </p:cNvPr>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5893;p93">
              <a:extLst>
                <a:ext uri="{FF2B5EF4-FFF2-40B4-BE49-F238E27FC236}">
                  <a16:creationId xmlns:a16="http://schemas.microsoft.com/office/drawing/2014/main" id="{5B6FA16D-59F9-4F8B-97FA-7044C3DD9282}"/>
                </a:ext>
              </a:extLst>
            </p:cNvPr>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5894;p93">
              <a:extLst>
                <a:ext uri="{FF2B5EF4-FFF2-40B4-BE49-F238E27FC236}">
                  <a16:creationId xmlns:a16="http://schemas.microsoft.com/office/drawing/2014/main" id="{03B6BD34-E6F9-4C51-9C0E-6852BBB0DB56}"/>
                </a:ext>
              </a:extLst>
            </p:cNvPr>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5895;p93">
              <a:extLst>
                <a:ext uri="{FF2B5EF4-FFF2-40B4-BE49-F238E27FC236}">
                  <a16:creationId xmlns:a16="http://schemas.microsoft.com/office/drawing/2014/main" id="{34A7E42E-6C51-4507-BB50-5B0317960F1F}"/>
                </a:ext>
              </a:extLst>
            </p:cNvPr>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5896;p93">
              <a:extLst>
                <a:ext uri="{FF2B5EF4-FFF2-40B4-BE49-F238E27FC236}">
                  <a16:creationId xmlns:a16="http://schemas.microsoft.com/office/drawing/2014/main" id="{62AFF165-6F9A-4484-B0F7-DB9F1C99D76C}"/>
                </a:ext>
              </a:extLst>
            </p:cNvPr>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5897;p93">
              <a:extLst>
                <a:ext uri="{FF2B5EF4-FFF2-40B4-BE49-F238E27FC236}">
                  <a16:creationId xmlns:a16="http://schemas.microsoft.com/office/drawing/2014/main" id="{EEDD9631-D3CD-4E4D-93F0-EB0780CFAFE1}"/>
                </a:ext>
              </a:extLst>
            </p:cNvPr>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5898;p93">
              <a:extLst>
                <a:ext uri="{FF2B5EF4-FFF2-40B4-BE49-F238E27FC236}">
                  <a16:creationId xmlns:a16="http://schemas.microsoft.com/office/drawing/2014/main" id="{8F1ABA6C-FB3A-45D9-AE94-CA93419DA3B0}"/>
                </a:ext>
              </a:extLst>
            </p:cNvPr>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5899;p93">
              <a:extLst>
                <a:ext uri="{FF2B5EF4-FFF2-40B4-BE49-F238E27FC236}">
                  <a16:creationId xmlns:a16="http://schemas.microsoft.com/office/drawing/2014/main" id="{A61B1995-27E3-4C06-B2DA-0FF60A9FD059}"/>
                </a:ext>
              </a:extLst>
            </p:cNvPr>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5900;p93">
              <a:extLst>
                <a:ext uri="{FF2B5EF4-FFF2-40B4-BE49-F238E27FC236}">
                  <a16:creationId xmlns:a16="http://schemas.microsoft.com/office/drawing/2014/main" id="{7922DBEA-A42E-4958-B1F2-336652CFBBA3}"/>
                </a:ext>
              </a:extLst>
            </p:cNvPr>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5901;p93">
              <a:extLst>
                <a:ext uri="{FF2B5EF4-FFF2-40B4-BE49-F238E27FC236}">
                  <a16:creationId xmlns:a16="http://schemas.microsoft.com/office/drawing/2014/main" id="{523F9512-EFC8-4B6D-87F8-647B7EFDE38A}"/>
                </a:ext>
              </a:extLst>
            </p:cNvPr>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5902;p93">
              <a:extLst>
                <a:ext uri="{FF2B5EF4-FFF2-40B4-BE49-F238E27FC236}">
                  <a16:creationId xmlns:a16="http://schemas.microsoft.com/office/drawing/2014/main" id="{BD2E1414-60D9-421F-9415-ED55B4E301C6}"/>
                </a:ext>
              </a:extLst>
            </p:cNvPr>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5903;p93">
              <a:extLst>
                <a:ext uri="{FF2B5EF4-FFF2-40B4-BE49-F238E27FC236}">
                  <a16:creationId xmlns:a16="http://schemas.microsoft.com/office/drawing/2014/main" id="{128640A9-9CF5-4640-895C-42F13AEDA9B9}"/>
                </a:ext>
              </a:extLst>
            </p:cNvPr>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141" name="Google Shape;5904;p93">
              <a:extLst>
                <a:ext uri="{FF2B5EF4-FFF2-40B4-BE49-F238E27FC236}">
                  <a16:creationId xmlns:a16="http://schemas.microsoft.com/office/drawing/2014/main" id="{E817AA82-85BD-4789-9900-114601850E68}"/>
                </a:ext>
              </a:extLst>
            </p:cNvPr>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5905;p93">
              <a:extLst>
                <a:ext uri="{FF2B5EF4-FFF2-40B4-BE49-F238E27FC236}">
                  <a16:creationId xmlns:a16="http://schemas.microsoft.com/office/drawing/2014/main" id="{1009C6C3-E9E5-4BBB-9F3E-DD554B4A46DC}"/>
                </a:ext>
              </a:extLst>
            </p:cNvPr>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5906;p93">
              <a:extLst>
                <a:ext uri="{FF2B5EF4-FFF2-40B4-BE49-F238E27FC236}">
                  <a16:creationId xmlns:a16="http://schemas.microsoft.com/office/drawing/2014/main" id="{32643B7B-575F-49BB-ACE8-60AA8A216073}"/>
                </a:ext>
              </a:extLst>
            </p:cNvPr>
            <p:cNvGrpSpPr/>
            <p:nvPr/>
          </p:nvGrpSpPr>
          <p:grpSpPr>
            <a:xfrm>
              <a:off x="3280929" y="3294542"/>
              <a:ext cx="109894" cy="272224"/>
              <a:chOff x="2711750" y="3572300"/>
              <a:chExt cx="230725" cy="598425"/>
            </a:xfrm>
          </p:grpSpPr>
          <p:sp>
            <p:nvSpPr>
              <p:cNvPr id="1307" name="Google Shape;5907;p93">
                <a:extLst>
                  <a:ext uri="{FF2B5EF4-FFF2-40B4-BE49-F238E27FC236}">
                    <a16:creationId xmlns:a16="http://schemas.microsoft.com/office/drawing/2014/main" id="{AF0B70D7-4C27-4618-8116-70B038BD2A35}"/>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5908;p93">
                <a:extLst>
                  <a:ext uri="{FF2B5EF4-FFF2-40B4-BE49-F238E27FC236}">
                    <a16:creationId xmlns:a16="http://schemas.microsoft.com/office/drawing/2014/main" id="{813A0672-8E95-443B-BC3D-848A8207D46C}"/>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5909;p93">
              <a:extLst>
                <a:ext uri="{FF2B5EF4-FFF2-40B4-BE49-F238E27FC236}">
                  <a16:creationId xmlns:a16="http://schemas.microsoft.com/office/drawing/2014/main" id="{BE2C506D-71A3-4693-93B8-A671E2A15478}"/>
                </a:ext>
              </a:extLst>
            </p:cNvPr>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5" name="Google Shape;5910;p93">
              <a:extLst>
                <a:ext uri="{FF2B5EF4-FFF2-40B4-BE49-F238E27FC236}">
                  <a16:creationId xmlns:a16="http://schemas.microsoft.com/office/drawing/2014/main" id="{A067842A-4685-4DAB-9EBE-0658B05CDD0F}"/>
                </a:ext>
              </a:extLst>
            </p:cNvPr>
            <p:cNvGrpSpPr/>
            <p:nvPr/>
          </p:nvGrpSpPr>
          <p:grpSpPr>
            <a:xfrm>
              <a:off x="3790439" y="2408636"/>
              <a:ext cx="73017" cy="75684"/>
              <a:chOff x="3781475" y="1624825"/>
              <a:chExt cx="153300" cy="166375"/>
            </a:xfrm>
          </p:grpSpPr>
          <p:sp>
            <p:nvSpPr>
              <p:cNvPr id="1303" name="Google Shape;5911;p93">
                <a:extLst>
                  <a:ext uri="{FF2B5EF4-FFF2-40B4-BE49-F238E27FC236}">
                    <a16:creationId xmlns:a16="http://schemas.microsoft.com/office/drawing/2014/main" id="{95159B27-2DCD-4FB6-AE3B-D628B35D1FCE}"/>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5912;p93">
                <a:extLst>
                  <a:ext uri="{FF2B5EF4-FFF2-40B4-BE49-F238E27FC236}">
                    <a16:creationId xmlns:a16="http://schemas.microsoft.com/office/drawing/2014/main" id="{4670728C-6307-47AF-9544-B077B2B6DAA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5913;p93">
                <a:extLst>
                  <a:ext uri="{FF2B5EF4-FFF2-40B4-BE49-F238E27FC236}">
                    <a16:creationId xmlns:a16="http://schemas.microsoft.com/office/drawing/2014/main" id="{55B0778C-F532-4DE7-874D-3728A4ED1DE3}"/>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5914;p93">
                <a:extLst>
                  <a:ext uri="{FF2B5EF4-FFF2-40B4-BE49-F238E27FC236}">
                    <a16:creationId xmlns:a16="http://schemas.microsoft.com/office/drawing/2014/main" id="{86EFE06A-5E9E-4526-8421-E46DB400FD0C}"/>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5915;p93">
              <a:extLst>
                <a:ext uri="{FF2B5EF4-FFF2-40B4-BE49-F238E27FC236}">
                  <a16:creationId xmlns:a16="http://schemas.microsoft.com/office/drawing/2014/main" id="{9B8C8BC9-F76B-40B2-8513-4EDF063E3B0D}"/>
                </a:ext>
              </a:extLst>
            </p:cNvPr>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5916;p93">
              <a:extLst>
                <a:ext uri="{FF2B5EF4-FFF2-40B4-BE49-F238E27FC236}">
                  <a16:creationId xmlns:a16="http://schemas.microsoft.com/office/drawing/2014/main" id="{E016B2CF-B04C-4717-BEC7-B4A7E03E9FA1}"/>
                </a:ext>
              </a:extLst>
            </p:cNvPr>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5917;p93">
              <a:extLst>
                <a:ext uri="{FF2B5EF4-FFF2-40B4-BE49-F238E27FC236}">
                  <a16:creationId xmlns:a16="http://schemas.microsoft.com/office/drawing/2014/main" id="{CBC10ECC-FB43-446E-955A-90862FA1D630}"/>
                </a:ext>
              </a:extLst>
            </p:cNvPr>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5918;p93">
              <a:extLst>
                <a:ext uri="{FF2B5EF4-FFF2-40B4-BE49-F238E27FC236}">
                  <a16:creationId xmlns:a16="http://schemas.microsoft.com/office/drawing/2014/main" id="{7A237C60-2E15-4C6A-B485-EFDD248D2EEC}"/>
                </a:ext>
              </a:extLst>
            </p:cNvPr>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5919;p93">
              <a:extLst>
                <a:ext uri="{FF2B5EF4-FFF2-40B4-BE49-F238E27FC236}">
                  <a16:creationId xmlns:a16="http://schemas.microsoft.com/office/drawing/2014/main" id="{B67BEF9B-076C-4D17-9485-1D011D584ACE}"/>
                </a:ext>
              </a:extLst>
            </p:cNvPr>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5920;p93">
              <a:extLst>
                <a:ext uri="{FF2B5EF4-FFF2-40B4-BE49-F238E27FC236}">
                  <a16:creationId xmlns:a16="http://schemas.microsoft.com/office/drawing/2014/main" id="{4C3272A8-5F15-4144-A33D-8B565BB6CA98}"/>
                </a:ext>
              </a:extLst>
            </p:cNvPr>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5921;p93">
              <a:extLst>
                <a:ext uri="{FF2B5EF4-FFF2-40B4-BE49-F238E27FC236}">
                  <a16:creationId xmlns:a16="http://schemas.microsoft.com/office/drawing/2014/main" id="{99241128-EB71-4295-B472-C2F04AC2FD28}"/>
                </a:ext>
              </a:extLst>
            </p:cNvPr>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 name="Google Shape;5922;p93">
              <a:extLst>
                <a:ext uri="{FF2B5EF4-FFF2-40B4-BE49-F238E27FC236}">
                  <a16:creationId xmlns:a16="http://schemas.microsoft.com/office/drawing/2014/main" id="{2C74FAAE-6279-46D9-928A-C3875FEA63C1}"/>
                </a:ext>
              </a:extLst>
            </p:cNvPr>
            <p:cNvGrpSpPr/>
            <p:nvPr/>
          </p:nvGrpSpPr>
          <p:grpSpPr>
            <a:xfrm>
              <a:off x="4403342" y="3107749"/>
              <a:ext cx="316680" cy="101374"/>
              <a:chOff x="5068275" y="3161675"/>
              <a:chExt cx="664875" cy="222850"/>
            </a:xfrm>
          </p:grpSpPr>
          <p:sp>
            <p:nvSpPr>
              <p:cNvPr id="1299" name="Google Shape;5923;p93">
                <a:extLst>
                  <a:ext uri="{FF2B5EF4-FFF2-40B4-BE49-F238E27FC236}">
                    <a16:creationId xmlns:a16="http://schemas.microsoft.com/office/drawing/2014/main" id="{55BE02AA-B963-419D-A5CC-EB8C23815E55}"/>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5924;p93">
                <a:extLst>
                  <a:ext uri="{FF2B5EF4-FFF2-40B4-BE49-F238E27FC236}">
                    <a16:creationId xmlns:a16="http://schemas.microsoft.com/office/drawing/2014/main" id="{F4F2E1D4-4C8B-4EB7-B847-1DE9BB93A1C8}"/>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5925;p93">
                <a:extLst>
                  <a:ext uri="{FF2B5EF4-FFF2-40B4-BE49-F238E27FC236}">
                    <a16:creationId xmlns:a16="http://schemas.microsoft.com/office/drawing/2014/main" id="{38F7169B-2B59-4E5C-B8D7-2A25C70CDB59}"/>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5926;p93">
                <a:extLst>
                  <a:ext uri="{FF2B5EF4-FFF2-40B4-BE49-F238E27FC236}">
                    <a16:creationId xmlns:a16="http://schemas.microsoft.com/office/drawing/2014/main" id="{828188A0-BEDE-4F2B-B059-8B5E552182BA}"/>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5927;p93">
              <a:extLst>
                <a:ext uri="{FF2B5EF4-FFF2-40B4-BE49-F238E27FC236}">
                  <a16:creationId xmlns:a16="http://schemas.microsoft.com/office/drawing/2014/main" id="{82636FC4-50D6-4DD7-B488-55D29C3269B0}"/>
                </a:ext>
              </a:extLst>
            </p:cNvPr>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5928;p93">
              <a:extLst>
                <a:ext uri="{FF2B5EF4-FFF2-40B4-BE49-F238E27FC236}">
                  <a16:creationId xmlns:a16="http://schemas.microsoft.com/office/drawing/2014/main" id="{3EE58E07-B680-4DEB-9B84-F4F74549D318}"/>
                </a:ext>
              </a:extLst>
            </p:cNvPr>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5929;p93">
              <a:extLst>
                <a:ext uri="{FF2B5EF4-FFF2-40B4-BE49-F238E27FC236}">
                  <a16:creationId xmlns:a16="http://schemas.microsoft.com/office/drawing/2014/main" id="{B2E2795C-00B8-4035-8BC2-A0CE54B95B3A}"/>
                </a:ext>
              </a:extLst>
            </p:cNvPr>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5930;p93">
              <a:extLst>
                <a:ext uri="{FF2B5EF4-FFF2-40B4-BE49-F238E27FC236}">
                  <a16:creationId xmlns:a16="http://schemas.microsoft.com/office/drawing/2014/main" id="{107E4F3D-BEA9-4F86-879D-56EF28500CE4}"/>
                </a:ext>
              </a:extLst>
            </p:cNvPr>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5931;p93">
              <a:extLst>
                <a:ext uri="{FF2B5EF4-FFF2-40B4-BE49-F238E27FC236}">
                  <a16:creationId xmlns:a16="http://schemas.microsoft.com/office/drawing/2014/main" id="{3123ACB1-B003-4044-B4F5-2DBA5FED53D8}"/>
                </a:ext>
              </a:extLst>
            </p:cNvPr>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5932;p93">
              <a:extLst>
                <a:ext uri="{FF2B5EF4-FFF2-40B4-BE49-F238E27FC236}">
                  <a16:creationId xmlns:a16="http://schemas.microsoft.com/office/drawing/2014/main" id="{680718DB-A98A-4300-8AEB-918B37FBF59A}"/>
                </a:ext>
              </a:extLst>
            </p:cNvPr>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5933;p93">
              <a:extLst>
                <a:ext uri="{FF2B5EF4-FFF2-40B4-BE49-F238E27FC236}">
                  <a16:creationId xmlns:a16="http://schemas.microsoft.com/office/drawing/2014/main" id="{2AE46866-A627-4FF2-B02E-D6189CF67E41}"/>
                </a:ext>
              </a:extLst>
            </p:cNvPr>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5934;p93">
              <a:extLst>
                <a:ext uri="{FF2B5EF4-FFF2-40B4-BE49-F238E27FC236}">
                  <a16:creationId xmlns:a16="http://schemas.microsoft.com/office/drawing/2014/main" id="{506B8BB0-F4D6-40EC-9301-086DD0A2CB94}"/>
                </a:ext>
              </a:extLst>
            </p:cNvPr>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5935;p93">
              <a:extLst>
                <a:ext uri="{FF2B5EF4-FFF2-40B4-BE49-F238E27FC236}">
                  <a16:creationId xmlns:a16="http://schemas.microsoft.com/office/drawing/2014/main" id="{A766DBD6-A9B2-4684-B1C8-2E790D5393B5}"/>
                </a:ext>
              </a:extLst>
            </p:cNvPr>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5936;p93">
              <a:extLst>
                <a:ext uri="{FF2B5EF4-FFF2-40B4-BE49-F238E27FC236}">
                  <a16:creationId xmlns:a16="http://schemas.microsoft.com/office/drawing/2014/main" id="{BBDCD59F-8D5A-4320-B382-17C177973479}"/>
                </a:ext>
              </a:extLst>
            </p:cNvPr>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5937;p93">
              <a:extLst>
                <a:ext uri="{FF2B5EF4-FFF2-40B4-BE49-F238E27FC236}">
                  <a16:creationId xmlns:a16="http://schemas.microsoft.com/office/drawing/2014/main" id="{9C0FEE58-7AF5-466C-AB77-3BDB6D1E05C1}"/>
                </a:ext>
              </a:extLst>
            </p:cNvPr>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5938;p93">
              <a:extLst>
                <a:ext uri="{FF2B5EF4-FFF2-40B4-BE49-F238E27FC236}">
                  <a16:creationId xmlns:a16="http://schemas.microsoft.com/office/drawing/2014/main" id="{ECF0CBA3-5A24-44EE-AE9D-5D4808DE519E}"/>
                </a:ext>
              </a:extLst>
            </p:cNvPr>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5939;p93">
              <a:extLst>
                <a:ext uri="{FF2B5EF4-FFF2-40B4-BE49-F238E27FC236}">
                  <a16:creationId xmlns:a16="http://schemas.microsoft.com/office/drawing/2014/main" id="{1C64F4E7-DDC4-46E9-9156-0F43926A3146}"/>
                </a:ext>
              </a:extLst>
            </p:cNvPr>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5940;p93">
              <a:extLst>
                <a:ext uri="{FF2B5EF4-FFF2-40B4-BE49-F238E27FC236}">
                  <a16:creationId xmlns:a16="http://schemas.microsoft.com/office/drawing/2014/main" id="{AAC7D403-AFD5-46A3-B1E5-EDF11A6CCC1C}"/>
                </a:ext>
              </a:extLst>
            </p:cNvPr>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5941;p93">
              <a:extLst>
                <a:ext uri="{FF2B5EF4-FFF2-40B4-BE49-F238E27FC236}">
                  <a16:creationId xmlns:a16="http://schemas.microsoft.com/office/drawing/2014/main" id="{68792166-6DE9-49F2-8E7A-B48D83591B85}"/>
                </a:ext>
              </a:extLst>
            </p:cNvPr>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5942;p93">
              <a:extLst>
                <a:ext uri="{FF2B5EF4-FFF2-40B4-BE49-F238E27FC236}">
                  <a16:creationId xmlns:a16="http://schemas.microsoft.com/office/drawing/2014/main" id="{CEFC194A-F342-4AF5-8843-5F5D2231D24C}"/>
                </a:ext>
              </a:extLst>
            </p:cNvPr>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5943;p93">
              <a:extLst>
                <a:ext uri="{FF2B5EF4-FFF2-40B4-BE49-F238E27FC236}">
                  <a16:creationId xmlns:a16="http://schemas.microsoft.com/office/drawing/2014/main" id="{F0D24406-341F-4DB5-BB91-38A1025995DE}"/>
                </a:ext>
              </a:extLst>
            </p:cNvPr>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5944;p93">
              <a:extLst>
                <a:ext uri="{FF2B5EF4-FFF2-40B4-BE49-F238E27FC236}">
                  <a16:creationId xmlns:a16="http://schemas.microsoft.com/office/drawing/2014/main" id="{77D6DF67-9705-41B6-8375-D6E4958DBACC}"/>
                </a:ext>
              </a:extLst>
            </p:cNvPr>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5945;p93">
              <a:extLst>
                <a:ext uri="{FF2B5EF4-FFF2-40B4-BE49-F238E27FC236}">
                  <a16:creationId xmlns:a16="http://schemas.microsoft.com/office/drawing/2014/main" id="{1F5172F1-88F8-4264-AB25-93115A659509}"/>
                </a:ext>
              </a:extLst>
            </p:cNvPr>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5946;p93">
              <a:extLst>
                <a:ext uri="{FF2B5EF4-FFF2-40B4-BE49-F238E27FC236}">
                  <a16:creationId xmlns:a16="http://schemas.microsoft.com/office/drawing/2014/main" id="{911ED0D3-0639-4AE7-ACD0-64EF624F4C53}"/>
                </a:ext>
              </a:extLst>
            </p:cNvPr>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5947;p93">
              <a:extLst>
                <a:ext uri="{FF2B5EF4-FFF2-40B4-BE49-F238E27FC236}">
                  <a16:creationId xmlns:a16="http://schemas.microsoft.com/office/drawing/2014/main" id="{AB733121-5C05-4228-8F58-4B050A2A6D14}"/>
                </a:ext>
              </a:extLst>
            </p:cNvPr>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5948;p93">
              <a:extLst>
                <a:ext uri="{FF2B5EF4-FFF2-40B4-BE49-F238E27FC236}">
                  <a16:creationId xmlns:a16="http://schemas.microsoft.com/office/drawing/2014/main" id="{DA1A1021-5C1C-414D-AB02-7D781382ADE2}"/>
                </a:ext>
              </a:extLst>
            </p:cNvPr>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5949;p93">
              <a:extLst>
                <a:ext uri="{FF2B5EF4-FFF2-40B4-BE49-F238E27FC236}">
                  <a16:creationId xmlns:a16="http://schemas.microsoft.com/office/drawing/2014/main" id="{3497C1FE-913D-48A1-BEB0-9738381905F3}"/>
                </a:ext>
              </a:extLst>
            </p:cNvPr>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5950;p93">
              <a:extLst>
                <a:ext uri="{FF2B5EF4-FFF2-40B4-BE49-F238E27FC236}">
                  <a16:creationId xmlns:a16="http://schemas.microsoft.com/office/drawing/2014/main" id="{05A4DECB-CF3C-4BC8-8BD2-3C9A96547A7B}"/>
                </a:ext>
              </a:extLst>
            </p:cNvPr>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5951;p93">
              <a:extLst>
                <a:ext uri="{FF2B5EF4-FFF2-40B4-BE49-F238E27FC236}">
                  <a16:creationId xmlns:a16="http://schemas.microsoft.com/office/drawing/2014/main" id="{B95DA37B-BA05-45F4-BF82-DC689D20C0FC}"/>
                </a:ext>
              </a:extLst>
            </p:cNvPr>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5952;p93">
              <a:extLst>
                <a:ext uri="{FF2B5EF4-FFF2-40B4-BE49-F238E27FC236}">
                  <a16:creationId xmlns:a16="http://schemas.microsoft.com/office/drawing/2014/main" id="{FCC04FA7-B5D2-4999-A7AB-428811D99870}"/>
                </a:ext>
              </a:extLst>
            </p:cNvPr>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5953;p93">
              <a:extLst>
                <a:ext uri="{FF2B5EF4-FFF2-40B4-BE49-F238E27FC236}">
                  <a16:creationId xmlns:a16="http://schemas.microsoft.com/office/drawing/2014/main" id="{5C8FCAB6-C981-4E9D-9BD5-89617CD738AA}"/>
                </a:ext>
              </a:extLst>
            </p:cNvPr>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5954;p93">
              <a:extLst>
                <a:ext uri="{FF2B5EF4-FFF2-40B4-BE49-F238E27FC236}">
                  <a16:creationId xmlns:a16="http://schemas.microsoft.com/office/drawing/2014/main" id="{829CC782-AAF1-43C6-AEF5-E18C2C2CB0B0}"/>
                </a:ext>
              </a:extLst>
            </p:cNvPr>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5955;p93">
              <a:extLst>
                <a:ext uri="{FF2B5EF4-FFF2-40B4-BE49-F238E27FC236}">
                  <a16:creationId xmlns:a16="http://schemas.microsoft.com/office/drawing/2014/main" id="{73310079-3FE8-468D-A529-C14CF1504EBB}"/>
                </a:ext>
              </a:extLst>
            </p:cNvPr>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3" name="Google Shape;5956;p93">
              <a:extLst>
                <a:ext uri="{FF2B5EF4-FFF2-40B4-BE49-F238E27FC236}">
                  <a16:creationId xmlns:a16="http://schemas.microsoft.com/office/drawing/2014/main" id="{B2FE2918-C4FE-448B-9B3E-90838A8F715D}"/>
                </a:ext>
              </a:extLst>
            </p:cNvPr>
            <p:cNvGrpSpPr/>
            <p:nvPr/>
          </p:nvGrpSpPr>
          <p:grpSpPr>
            <a:xfrm>
              <a:off x="3697513" y="2707266"/>
              <a:ext cx="59549" cy="79733"/>
              <a:chOff x="3586375" y="2281300"/>
              <a:chExt cx="125025" cy="175275"/>
            </a:xfrm>
          </p:grpSpPr>
          <p:sp>
            <p:nvSpPr>
              <p:cNvPr id="1297" name="Google Shape;5957;p93">
                <a:extLst>
                  <a:ext uri="{FF2B5EF4-FFF2-40B4-BE49-F238E27FC236}">
                    <a16:creationId xmlns:a16="http://schemas.microsoft.com/office/drawing/2014/main" id="{E5CE38D5-75DB-4907-BF37-EB7F0011EB45}"/>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5958;p93">
                <a:extLst>
                  <a:ext uri="{FF2B5EF4-FFF2-40B4-BE49-F238E27FC236}">
                    <a16:creationId xmlns:a16="http://schemas.microsoft.com/office/drawing/2014/main" id="{99923DE4-ADFE-47B5-9D02-65D5B3608429}"/>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4" name="Google Shape;5959;p93">
              <a:extLst>
                <a:ext uri="{FF2B5EF4-FFF2-40B4-BE49-F238E27FC236}">
                  <a16:creationId xmlns:a16="http://schemas.microsoft.com/office/drawing/2014/main" id="{DED74778-480C-4A23-B418-E36A6F2F5A8D}"/>
                </a:ext>
              </a:extLst>
            </p:cNvPr>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85" name="Google Shape;5960;p93">
              <a:extLst>
                <a:ext uri="{FF2B5EF4-FFF2-40B4-BE49-F238E27FC236}">
                  <a16:creationId xmlns:a16="http://schemas.microsoft.com/office/drawing/2014/main" id="{A381D91E-81A1-4C0F-B9DC-8B29FD724B69}"/>
                </a:ext>
              </a:extLst>
            </p:cNvPr>
            <p:cNvGrpSpPr/>
            <p:nvPr/>
          </p:nvGrpSpPr>
          <p:grpSpPr>
            <a:xfrm>
              <a:off x="4513224" y="3221724"/>
              <a:ext cx="274563" cy="280321"/>
              <a:chOff x="5298975" y="3412225"/>
              <a:chExt cx="576450" cy="616225"/>
            </a:xfrm>
          </p:grpSpPr>
          <p:sp>
            <p:nvSpPr>
              <p:cNvPr id="1295" name="Google Shape;5961;p93">
                <a:extLst>
                  <a:ext uri="{FF2B5EF4-FFF2-40B4-BE49-F238E27FC236}">
                    <a16:creationId xmlns:a16="http://schemas.microsoft.com/office/drawing/2014/main" id="{1FEC4201-BE32-4AAC-8AF8-5F06D6BC0DE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96" name="Google Shape;5962;p93">
                <a:extLst>
                  <a:ext uri="{FF2B5EF4-FFF2-40B4-BE49-F238E27FC236}">
                    <a16:creationId xmlns:a16="http://schemas.microsoft.com/office/drawing/2014/main" id="{A5288DE8-6CFA-428B-B6ED-5146197F7016}"/>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5963;p93">
              <a:extLst>
                <a:ext uri="{FF2B5EF4-FFF2-40B4-BE49-F238E27FC236}">
                  <a16:creationId xmlns:a16="http://schemas.microsoft.com/office/drawing/2014/main" id="{F24BFC80-C0B9-48A2-8FCB-83C8FF5EFA5C}"/>
                </a:ext>
              </a:extLst>
            </p:cNvPr>
            <p:cNvGrpSpPr/>
            <p:nvPr/>
          </p:nvGrpSpPr>
          <p:grpSpPr>
            <a:xfrm>
              <a:off x="4824403" y="3421846"/>
              <a:ext cx="110132" cy="130647"/>
              <a:chOff x="5952300" y="3852150"/>
              <a:chExt cx="231225" cy="287200"/>
            </a:xfrm>
          </p:grpSpPr>
          <p:sp>
            <p:nvSpPr>
              <p:cNvPr id="1293" name="Google Shape;5964;p93">
                <a:extLst>
                  <a:ext uri="{FF2B5EF4-FFF2-40B4-BE49-F238E27FC236}">
                    <a16:creationId xmlns:a16="http://schemas.microsoft.com/office/drawing/2014/main" id="{2C155F29-059C-4BCB-A386-526285C2AF69}"/>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5965;p93">
                <a:extLst>
                  <a:ext uri="{FF2B5EF4-FFF2-40B4-BE49-F238E27FC236}">
                    <a16:creationId xmlns:a16="http://schemas.microsoft.com/office/drawing/2014/main" id="{4DBC9587-3F22-4E84-A27D-BB3537E003F9}"/>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7" name="Google Shape;5966;p93">
              <a:extLst>
                <a:ext uri="{FF2B5EF4-FFF2-40B4-BE49-F238E27FC236}">
                  <a16:creationId xmlns:a16="http://schemas.microsoft.com/office/drawing/2014/main" id="{353F85B8-E94A-46AC-A155-B8A86D0DD8E9}"/>
                </a:ext>
              </a:extLst>
            </p:cNvPr>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5967;p93">
              <a:extLst>
                <a:ext uri="{FF2B5EF4-FFF2-40B4-BE49-F238E27FC236}">
                  <a16:creationId xmlns:a16="http://schemas.microsoft.com/office/drawing/2014/main" id="{3E2BD072-4041-4594-A7AD-F26A63D73874}"/>
                </a:ext>
              </a:extLst>
            </p:cNvPr>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5968;p93">
              <a:extLst>
                <a:ext uri="{FF2B5EF4-FFF2-40B4-BE49-F238E27FC236}">
                  <a16:creationId xmlns:a16="http://schemas.microsoft.com/office/drawing/2014/main" id="{38D5F631-2B8B-46FC-95EE-EE994409BCCE}"/>
                </a:ext>
              </a:extLst>
            </p:cNvPr>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5969;p93">
              <a:extLst>
                <a:ext uri="{FF2B5EF4-FFF2-40B4-BE49-F238E27FC236}">
                  <a16:creationId xmlns:a16="http://schemas.microsoft.com/office/drawing/2014/main" id="{3CD1AEF2-4F88-4775-B5F3-DFE8CFBF5624}"/>
                </a:ext>
              </a:extLst>
            </p:cNvPr>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5970;p93">
              <a:extLst>
                <a:ext uri="{FF2B5EF4-FFF2-40B4-BE49-F238E27FC236}">
                  <a16:creationId xmlns:a16="http://schemas.microsoft.com/office/drawing/2014/main" id="{4A8FB22C-E43E-424D-9FBD-DC5D5A6F3F06}"/>
                </a:ext>
              </a:extLst>
            </p:cNvPr>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5971;p93">
              <a:extLst>
                <a:ext uri="{FF2B5EF4-FFF2-40B4-BE49-F238E27FC236}">
                  <a16:creationId xmlns:a16="http://schemas.microsoft.com/office/drawing/2014/main" id="{653CC3AB-D4AD-43A0-93E2-11524C32E7D7}"/>
                </a:ext>
              </a:extLst>
            </p:cNvPr>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5972;p93">
              <a:extLst>
                <a:ext uri="{FF2B5EF4-FFF2-40B4-BE49-F238E27FC236}">
                  <a16:creationId xmlns:a16="http://schemas.microsoft.com/office/drawing/2014/main" id="{C2AFA6A0-8BEE-421C-BB4B-C098F9607A54}"/>
                </a:ext>
              </a:extLst>
            </p:cNvPr>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5973;p93">
              <a:extLst>
                <a:ext uri="{FF2B5EF4-FFF2-40B4-BE49-F238E27FC236}">
                  <a16:creationId xmlns:a16="http://schemas.microsoft.com/office/drawing/2014/main" id="{3AE71C92-AAE5-4D2A-BF5C-2EFF6BD91572}"/>
                </a:ext>
              </a:extLst>
            </p:cNvPr>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5" name="Google Shape;5974;p93">
              <a:extLst>
                <a:ext uri="{FF2B5EF4-FFF2-40B4-BE49-F238E27FC236}">
                  <a16:creationId xmlns:a16="http://schemas.microsoft.com/office/drawing/2014/main" id="{ABFE48D5-B4AF-47C6-ADE6-153632908936}"/>
                </a:ext>
              </a:extLst>
            </p:cNvPr>
            <p:cNvGrpSpPr/>
            <p:nvPr/>
          </p:nvGrpSpPr>
          <p:grpSpPr>
            <a:xfrm>
              <a:off x="4295710" y="3079670"/>
              <a:ext cx="14968" cy="27135"/>
              <a:chOff x="4842300" y="3099950"/>
              <a:chExt cx="31425" cy="59650"/>
            </a:xfrm>
          </p:grpSpPr>
          <p:sp>
            <p:nvSpPr>
              <p:cNvPr id="1289" name="Google Shape;5975;p93">
                <a:extLst>
                  <a:ext uri="{FF2B5EF4-FFF2-40B4-BE49-F238E27FC236}">
                    <a16:creationId xmlns:a16="http://schemas.microsoft.com/office/drawing/2014/main" id="{425A5B2B-E2ED-458A-B356-E0CF84F511FE}"/>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5976;p93">
                <a:extLst>
                  <a:ext uri="{FF2B5EF4-FFF2-40B4-BE49-F238E27FC236}">
                    <a16:creationId xmlns:a16="http://schemas.microsoft.com/office/drawing/2014/main" id="{DE814F8A-F100-4844-A967-903BE157D101}"/>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5977;p93">
                <a:extLst>
                  <a:ext uri="{FF2B5EF4-FFF2-40B4-BE49-F238E27FC236}">
                    <a16:creationId xmlns:a16="http://schemas.microsoft.com/office/drawing/2014/main" id="{6CF5653E-B49E-487E-AFC7-ECDC85702C66}"/>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5978;p93">
                <a:extLst>
                  <a:ext uri="{FF2B5EF4-FFF2-40B4-BE49-F238E27FC236}">
                    <a16:creationId xmlns:a16="http://schemas.microsoft.com/office/drawing/2014/main" id="{80345B85-5616-46DE-9EB2-3190F61CDCAC}"/>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 name="Google Shape;5979;p93">
              <a:extLst>
                <a:ext uri="{FF2B5EF4-FFF2-40B4-BE49-F238E27FC236}">
                  <a16:creationId xmlns:a16="http://schemas.microsoft.com/office/drawing/2014/main" id="{EF49D7DA-462C-4804-AD01-104ACC1BD003}"/>
                </a:ext>
              </a:extLst>
            </p:cNvPr>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5980;p93">
              <a:extLst>
                <a:ext uri="{FF2B5EF4-FFF2-40B4-BE49-F238E27FC236}">
                  <a16:creationId xmlns:a16="http://schemas.microsoft.com/office/drawing/2014/main" id="{50B48DAB-BFF6-414A-AAB2-AC0C080F6F1E}"/>
                </a:ext>
              </a:extLst>
            </p:cNvPr>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5981;p93">
              <a:extLst>
                <a:ext uri="{FF2B5EF4-FFF2-40B4-BE49-F238E27FC236}">
                  <a16:creationId xmlns:a16="http://schemas.microsoft.com/office/drawing/2014/main" id="{C612FAE1-6762-4D65-9CFF-1775B12A48EF}"/>
                </a:ext>
              </a:extLst>
            </p:cNvPr>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5982;p93">
              <a:extLst>
                <a:ext uri="{FF2B5EF4-FFF2-40B4-BE49-F238E27FC236}">
                  <a16:creationId xmlns:a16="http://schemas.microsoft.com/office/drawing/2014/main" id="{829D1D34-4BFE-4964-AC52-72ECA58CADB8}"/>
                </a:ext>
              </a:extLst>
            </p:cNvPr>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5983;p93">
              <a:extLst>
                <a:ext uri="{FF2B5EF4-FFF2-40B4-BE49-F238E27FC236}">
                  <a16:creationId xmlns:a16="http://schemas.microsoft.com/office/drawing/2014/main" id="{69687495-7CDB-4506-BBEA-A81D1F708288}"/>
                </a:ext>
              </a:extLst>
            </p:cNvPr>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5984;p93">
              <a:extLst>
                <a:ext uri="{FF2B5EF4-FFF2-40B4-BE49-F238E27FC236}">
                  <a16:creationId xmlns:a16="http://schemas.microsoft.com/office/drawing/2014/main" id="{6631BE36-F5FB-41C4-8307-F65893F76934}"/>
                </a:ext>
              </a:extLst>
            </p:cNvPr>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5985;p93">
              <a:extLst>
                <a:ext uri="{FF2B5EF4-FFF2-40B4-BE49-F238E27FC236}">
                  <a16:creationId xmlns:a16="http://schemas.microsoft.com/office/drawing/2014/main" id="{7815BD35-E4C9-4F35-BDC6-44145C0149E2}"/>
                </a:ext>
              </a:extLst>
            </p:cNvPr>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5986;p93">
              <a:extLst>
                <a:ext uri="{FF2B5EF4-FFF2-40B4-BE49-F238E27FC236}">
                  <a16:creationId xmlns:a16="http://schemas.microsoft.com/office/drawing/2014/main" id="{5A7D4B82-9848-4CBA-941C-EE16C3A8F317}"/>
                </a:ext>
              </a:extLst>
            </p:cNvPr>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4" name="Google Shape;5987;p93">
              <a:extLst>
                <a:ext uri="{FF2B5EF4-FFF2-40B4-BE49-F238E27FC236}">
                  <a16:creationId xmlns:a16="http://schemas.microsoft.com/office/drawing/2014/main" id="{D674FA71-C497-456A-909E-0A51E8A61AE6}"/>
                </a:ext>
              </a:extLst>
            </p:cNvPr>
            <p:cNvGrpSpPr/>
            <p:nvPr/>
          </p:nvGrpSpPr>
          <p:grpSpPr>
            <a:xfrm>
              <a:off x="3831056" y="2816010"/>
              <a:ext cx="37378" cy="27612"/>
              <a:chOff x="3866750" y="2520350"/>
              <a:chExt cx="78475" cy="60700"/>
            </a:xfrm>
          </p:grpSpPr>
          <p:sp>
            <p:nvSpPr>
              <p:cNvPr id="1285" name="Google Shape;5988;p93">
                <a:extLst>
                  <a:ext uri="{FF2B5EF4-FFF2-40B4-BE49-F238E27FC236}">
                    <a16:creationId xmlns:a16="http://schemas.microsoft.com/office/drawing/2014/main" id="{2BC43FB5-8B2B-45D8-B966-7C3458D180CE}"/>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5989;p93">
                <a:extLst>
                  <a:ext uri="{FF2B5EF4-FFF2-40B4-BE49-F238E27FC236}">
                    <a16:creationId xmlns:a16="http://schemas.microsoft.com/office/drawing/2014/main" id="{3DDF6174-9EAC-4850-BE3A-617C1B46BF2B}"/>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5990;p93">
                <a:extLst>
                  <a:ext uri="{FF2B5EF4-FFF2-40B4-BE49-F238E27FC236}">
                    <a16:creationId xmlns:a16="http://schemas.microsoft.com/office/drawing/2014/main" id="{705E7628-24E8-41F7-8224-958C1DB1E100}"/>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5991;p93">
                <a:extLst>
                  <a:ext uri="{FF2B5EF4-FFF2-40B4-BE49-F238E27FC236}">
                    <a16:creationId xmlns:a16="http://schemas.microsoft.com/office/drawing/2014/main" id="{56526B86-5180-47AD-9E2C-22E9FBA05AE6}"/>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5" name="Google Shape;5992;p93">
              <a:extLst>
                <a:ext uri="{FF2B5EF4-FFF2-40B4-BE49-F238E27FC236}">
                  <a16:creationId xmlns:a16="http://schemas.microsoft.com/office/drawing/2014/main" id="{7F87FBE6-35B2-4851-A823-D92EE8C66AD1}"/>
                </a:ext>
              </a:extLst>
            </p:cNvPr>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5993;p93">
              <a:extLst>
                <a:ext uri="{FF2B5EF4-FFF2-40B4-BE49-F238E27FC236}">
                  <a16:creationId xmlns:a16="http://schemas.microsoft.com/office/drawing/2014/main" id="{FFDF73BF-7DBD-40FB-8120-8DBCFA2E3BC8}"/>
                </a:ext>
              </a:extLst>
            </p:cNvPr>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5994;p93">
              <a:extLst>
                <a:ext uri="{FF2B5EF4-FFF2-40B4-BE49-F238E27FC236}">
                  <a16:creationId xmlns:a16="http://schemas.microsoft.com/office/drawing/2014/main" id="{DBE7C119-6746-4F60-A875-C2CBF00C658F}"/>
                </a:ext>
              </a:extLst>
            </p:cNvPr>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5995;p93">
              <a:extLst>
                <a:ext uri="{FF2B5EF4-FFF2-40B4-BE49-F238E27FC236}">
                  <a16:creationId xmlns:a16="http://schemas.microsoft.com/office/drawing/2014/main" id="{70FFAEB3-224A-4561-9BBB-20A9ED57D2CB}"/>
                </a:ext>
              </a:extLst>
            </p:cNvPr>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5996;p93">
              <a:extLst>
                <a:ext uri="{FF2B5EF4-FFF2-40B4-BE49-F238E27FC236}">
                  <a16:creationId xmlns:a16="http://schemas.microsoft.com/office/drawing/2014/main" id="{32AFE50A-06F0-4A4E-95EB-7793818BECF2}"/>
                </a:ext>
              </a:extLst>
            </p:cNvPr>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5997;p93">
              <a:extLst>
                <a:ext uri="{FF2B5EF4-FFF2-40B4-BE49-F238E27FC236}">
                  <a16:creationId xmlns:a16="http://schemas.microsoft.com/office/drawing/2014/main" id="{C9AE9742-BB77-4800-A1E0-04C1FC25C516}"/>
                </a:ext>
              </a:extLst>
            </p:cNvPr>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5998;p93">
              <a:extLst>
                <a:ext uri="{FF2B5EF4-FFF2-40B4-BE49-F238E27FC236}">
                  <a16:creationId xmlns:a16="http://schemas.microsoft.com/office/drawing/2014/main" id="{B1E787A2-5F4D-4114-BAD6-0EDCA478AF77}"/>
                </a:ext>
              </a:extLst>
            </p:cNvPr>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5999;p93">
              <a:extLst>
                <a:ext uri="{FF2B5EF4-FFF2-40B4-BE49-F238E27FC236}">
                  <a16:creationId xmlns:a16="http://schemas.microsoft.com/office/drawing/2014/main" id="{F67AF83E-53EF-4D7B-AA3E-C1D1773CB8C2}"/>
                </a:ext>
              </a:extLst>
            </p:cNvPr>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6000;p93">
              <a:extLst>
                <a:ext uri="{FF2B5EF4-FFF2-40B4-BE49-F238E27FC236}">
                  <a16:creationId xmlns:a16="http://schemas.microsoft.com/office/drawing/2014/main" id="{E9424067-B133-4618-B6EB-E77985B2FE51}"/>
                </a:ext>
              </a:extLst>
            </p:cNvPr>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6001;p93">
              <a:extLst>
                <a:ext uri="{FF2B5EF4-FFF2-40B4-BE49-F238E27FC236}">
                  <a16:creationId xmlns:a16="http://schemas.microsoft.com/office/drawing/2014/main" id="{E5C57595-610E-42D0-8A6A-7955AB12AFD7}"/>
                </a:ext>
              </a:extLst>
            </p:cNvPr>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6002;p93">
              <a:extLst>
                <a:ext uri="{FF2B5EF4-FFF2-40B4-BE49-F238E27FC236}">
                  <a16:creationId xmlns:a16="http://schemas.microsoft.com/office/drawing/2014/main" id="{B2B379B5-69E4-463B-B39D-FFD02B0BC41F}"/>
                </a:ext>
              </a:extLst>
            </p:cNvPr>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6003;p93">
              <a:extLst>
                <a:ext uri="{FF2B5EF4-FFF2-40B4-BE49-F238E27FC236}">
                  <a16:creationId xmlns:a16="http://schemas.microsoft.com/office/drawing/2014/main" id="{B80E513C-29C7-4192-8BF8-8042A7763395}"/>
                </a:ext>
              </a:extLst>
            </p:cNvPr>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6004;p93">
              <a:extLst>
                <a:ext uri="{FF2B5EF4-FFF2-40B4-BE49-F238E27FC236}">
                  <a16:creationId xmlns:a16="http://schemas.microsoft.com/office/drawing/2014/main" id="{1AB784F2-E5C0-442B-8E6F-14A36ABB9605}"/>
                </a:ext>
              </a:extLst>
            </p:cNvPr>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6005;p93">
              <a:extLst>
                <a:ext uri="{FF2B5EF4-FFF2-40B4-BE49-F238E27FC236}">
                  <a16:creationId xmlns:a16="http://schemas.microsoft.com/office/drawing/2014/main" id="{6EA10394-F048-4E4E-84BF-D566BE3D15CD}"/>
                </a:ext>
              </a:extLst>
            </p:cNvPr>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6006;p93">
              <a:extLst>
                <a:ext uri="{FF2B5EF4-FFF2-40B4-BE49-F238E27FC236}">
                  <a16:creationId xmlns:a16="http://schemas.microsoft.com/office/drawing/2014/main" id="{87B3BE05-D8FC-4ED8-9AE5-3AA9ADEE7FCA}"/>
                </a:ext>
              </a:extLst>
            </p:cNvPr>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6007;p93">
              <a:extLst>
                <a:ext uri="{FF2B5EF4-FFF2-40B4-BE49-F238E27FC236}">
                  <a16:creationId xmlns:a16="http://schemas.microsoft.com/office/drawing/2014/main" id="{F4B7FF11-E092-44E9-8699-6808AF851E5D}"/>
                </a:ext>
              </a:extLst>
            </p:cNvPr>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6008;p93">
              <a:extLst>
                <a:ext uri="{FF2B5EF4-FFF2-40B4-BE49-F238E27FC236}">
                  <a16:creationId xmlns:a16="http://schemas.microsoft.com/office/drawing/2014/main" id="{0BD8B89C-8340-4C6D-9DF5-B6AE88B10640}"/>
                </a:ext>
              </a:extLst>
            </p:cNvPr>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2" name="Google Shape;6009;p93">
              <a:extLst>
                <a:ext uri="{FF2B5EF4-FFF2-40B4-BE49-F238E27FC236}">
                  <a16:creationId xmlns:a16="http://schemas.microsoft.com/office/drawing/2014/main" id="{860F9908-CEAE-457D-BD2D-39542FFB7982}"/>
                </a:ext>
              </a:extLst>
            </p:cNvPr>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6010;p93">
              <a:extLst>
                <a:ext uri="{FF2B5EF4-FFF2-40B4-BE49-F238E27FC236}">
                  <a16:creationId xmlns:a16="http://schemas.microsoft.com/office/drawing/2014/main" id="{5F6AFFB0-451C-4E4B-836F-8DBEF111A7B4}"/>
                </a:ext>
              </a:extLst>
            </p:cNvPr>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6011;p93">
              <a:extLst>
                <a:ext uri="{FF2B5EF4-FFF2-40B4-BE49-F238E27FC236}">
                  <a16:creationId xmlns:a16="http://schemas.microsoft.com/office/drawing/2014/main" id="{4125D163-7FF8-4B02-B9F0-0FA8D0741F59}"/>
                </a:ext>
              </a:extLst>
            </p:cNvPr>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6012;p93">
              <a:extLst>
                <a:ext uri="{FF2B5EF4-FFF2-40B4-BE49-F238E27FC236}">
                  <a16:creationId xmlns:a16="http://schemas.microsoft.com/office/drawing/2014/main" id="{E162985A-5489-48F0-B1C3-4A0A06D6A520}"/>
                </a:ext>
              </a:extLst>
            </p:cNvPr>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6013;p93">
              <a:extLst>
                <a:ext uri="{FF2B5EF4-FFF2-40B4-BE49-F238E27FC236}">
                  <a16:creationId xmlns:a16="http://schemas.microsoft.com/office/drawing/2014/main" id="{715F35FB-93C4-4D24-8A73-13A4143FC4FF}"/>
                </a:ext>
              </a:extLst>
            </p:cNvPr>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6014;p93">
              <a:extLst>
                <a:ext uri="{FF2B5EF4-FFF2-40B4-BE49-F238E27FC236}">
                  <a16:creationId xmlns:a16="http://schemas.microsoft.com/office/drawing/2014/main" id="{571A08E6-9EBA-490C-89B1-B2F509F834D2}"/>
                </a:ext>
              </a:extLst>
            </p:cNvPr>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6015;p93">
              <a:extLst>
                <a:ext uri="{FF2B5EF4-FFF2-40B4-BE49-F238E27FC236}">
                  <a16:creationId xmlns:a16="http://schemas.microsoft.com/office/drawing/2014/main" id="{3DE61170-6152-48FA-AD63-53726DF33DC7}"/>
                </a:ext>
              </a:extLst>
            </p:cNvPr>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6016;p93">
              <a:extLst>
                <a:ext uri="{FF2B5EF4-FFF2-40B4-BE49-F238E27FC236}">
                  <a16:creationId xmlns:a16="http://schemas.microsoft.com/office/drawing/2014/main" id="{21B3AB9A-3DFD-4B11-BF94-D042632EABA0}"/>
                </a:ext>
              </a:extLst>
            </p:cNvPr>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6017;p93">
              <a:extLst>
                <a:ext uri="{FF2B5EF4-FFF2-40B4-BE49-F238E27FC236}">
                  <a16:creationId xmlns:a16="http://schemas.microsoft.com/office/drawing/2014/main" id="{3431AA45-8AFB-4BD4-B140-4F92909511D2}"/>
                </a:ext>
              </a:extLst>
            </p:cNvPr>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6018;p93">
              <a:extLst>
                <a:ext uri="{FF2B5EF4-FFF2-40B4-BE49-F238E27FC236}">
                  <a16:creationId xmlns:a16="http://schemas.microsoft.com/office/drawing/2014/main" id="{B1E7144E-9F04-43B1-A5DD-5C0AF57E7C00}"/>
                </a:ext>
              </a:extLst>
            </p:cNvPr>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6019;p93">
              <a:extLst>
                <a:ext uri="{FF2B5EF4-FFF2-40B4-BE49-F238E27FC236}">
                  <a16:creationId xmlns:a16="http://schemas.microsoft.com/office/drawing/2014/main" id="{DB8B4E37-5838-4645-8475-BC7A598F5C84}"/>
                </a:ext>
              </a:extLst>
            </p:cNvPr>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6020;p93">
              <a:extLst>
                <a:ext uri="{FF2B5EF4-FFF2-40B4-BE49-F238E27FC236}">
                  <a16:creationId xmlns:a16="http://schemas.microsoft.com/office/drawing/2014/main" id="{19FB766F-ECFD-427B-9FCE-1F5EC6FBF465}"/>
                </a:ext>
              </a:extLst>
            </p:cNvPr>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34" name="Google Shape;6021;p93">
              <a:extLst>
                <a:ext uri="{FF2B5EF4-FFF2-40B4-BE49-F238E27FC236}">
                  <a16:creationId xmlns:a16="http://schemas.microsoft.com/office/drawing/2014/main" id="{08F6C422-4DD7-4891-98EA-7B9D635D77EF}"/>
                </a:ext>
              </a:extLst>
            </p:cNvPr>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6022;p93">
              <a:extLst>
                <a:ext uri="{FF2B5EF4-FFF2-40B4-BE49-F238E27FC236}">
                  <a16:creationId xmlns:a16="http://schemas.microsoft.com/office/drawing/2014/main" id="{E1D3CE9D-DFE5-40AA-85AC-39D80A50D081}"/>
                </a:ext>
              </a:extLst>
            </p:cNvPr>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6023;p93">
              <a:extLst>
                <a:ext uri="{FF2B5EF4-FFF2-40B4-BE49-F238E27FC236}">
                  <a16:creationId xmlns:a16="http://schemas.microsoft.com/office/drawing/2014/main" id="{08E91680-38AA-42C8-B1C3-B763A45042A4}"/>
                </a:ext>
              </a:extLst>
            </p:cNvPr>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6024;p93">
              <a:extLst>
                <a:ext uri="{FF2B5EF4-FFF2-40B4-BE49-F238E27FC236}">
                  <a16:creationId xmlns:a16="http://schemas.microsoft.com/office/drawing/2014/main" id="{0E0434F9-3F12-4CB7-86B8-B0FD251146BC}"/>
                </a:ext>
              </a:extLst>
            </p:cNvPr>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6025;p93">
              <a:extLst>
                <a:ext uri="{FF2B5EF4-FFF2-40B4-BE49-F238E27FC236}">
                  <a16:creationId xmlns:a16="http://schemas.microsoft.com/office/drawing/2014/main" id="{1A07ADDF-CA26-40A8-A5A6-3DC67BE4EC4F}"/>
                </a:ext>
              </a:extLst>
            </p:cNvPr>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6026;p93">
              <a:extLst>
                <a:ext uri="{FF2B5EF4-FFF2-40B4-BE49-F238E27FC236}">
                  <a16:creationId xmlns:a16="http://schemas.microsoft.com/office/drawing/2014/main" id="{D73C2D76-CC8D-4C2B-8955-D23BEF21308A}"/>
                </a:ext>
              </a:extLst>
            </p:cNvPr>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6027;p93">
              <a:extLst>
                <a:ext uri="{FF2B5EF4-FFF2-40B4-BE49-F238E27FC236}">
                  <a16:creationId xmlns:a16="http://schemas.microsoft.com/office/drawing/2014/main" id="{8AC9818D-CBED-4E59-8752-187E727CDCC2}"/>
                </a:ext>
              </a:extLst>
            </p:cNvPr>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6028;p93">
              <a:extLst>
                <a:ext uri="{FF2B5EF4-FFF2-40B4-BE49-F238E27FC236}">
                  <a16:creationId xmlns:a16="http://schemas.microsoft.com/office/drawing/2014/main" id="{B2BBD4AE-EBDF-4228-AE2A-1A5990085C0D}"/>
                </a:ext>
              </a:extLst>
            </p:cNvPr>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6029;p93">
              <a:extLst>
                <a:ext uri="{FF2B5EF4-FFF2-40B4-BE49-F238E27FC236}">
                  <a16:creationId xmlns:a16="http://schemas.microsoft.com/office/drawing/2014/main" id="{CE5AB296-4578-4003-BE91-3A666DF6BB9D}"/>
                </a:ext>
              </a:extLst>
            </p:cNvPr>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6030;p93">
              <a:extLst>
                <a:ext uri="{FF2B5EF4-FFF2-40B4-BE49-F238E27FC236}">
                  <a16:creationId xmlns:a16="http://schemas.microsoft.com/office/drawing/2014/main" id="{6785E040-F458-47E0-A91D-4B8E19980E34}"/>
                </a:ext>
              </a:extLst>
            </p:cNvPr>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6031;p93">
              <a:extLst>
                <a:ext uri="{FF2B5EF4-FFF2-40B4-BE49-F238E27FC236}">
                  <a16:creationId xmlns:a16="http://schemas.microsoft.com/office/drawing/2014/main" id="{64454B14-A426-414F-B825-A2C648893F72}"/>
                </a:ext>
              </a:extLst>
            </p:cNvPr>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6032;p93">
              <a:extLst>
                <a:ext uri="{FF2B5EF4-FFF2-40B4-BE49-F238E27FC236}">
                  <a16:creationId xmlns:a16="http://schemas.microsoft.com/office/drawing/2014/main" id="{44E593FA-3E04-4322-A90C-726157D2E562}"/>
                </a:ext>
              </a:extLst>
            </p:cNvPr>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6033;p93">
              <a:extLst>
                <a:ext uri="{FF2B5EF4-FFF2-40B4-BE49-F238E27FC236}">
                  <a16:creationId xmlns:a16="http://schemas.microsoft.com/office/drawing/2014/main" id="{FC951B84-5112-42BF-8759-08B4DE16B3C1}"/>
                </a:ext>
              </a:extLst>
            </p:cNvPr>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7" name="Google Shape;6034;p93">
              <a:extLst>
                <a:ext uri="{FF2B5EF4-FFF2-40B4-BE49-F238E27FC236}">
                  <a16:creationId xmlns:a16="http://schemas.microsoft.com/office/drawing/2014/main" id="{ADEAAABE-405C-4068-A19C-F7AC35AA68DD}"/>
                </a:ext>
              </a:extLst>
            </p:cNvPr>
            <p:cNvGrpSpPr/>
            <p:nvPr/>
          </p:nvGrpSpPr>
          <p:grpSpPr>
            <a:xfrm>
              <a:off x="3632736" y="3051591"/>
              <a:ext cx="63288" cy="45217"/>
              <a:chOff x="3450375" y="3038225"/>
              <a:chExt cx="132875" cy="99400"/>
            </a:xfrm>
          </p:grpSpPr>
          <p:sp>
            <p:nvSpPr>
              <p:cNvPr id="1283" name="Google Shape;6035;p93">
                <a:extLst>
                  <a:ext uri="{FF2B5EF4-FFF2-40B4-BE49-F238E27FC236}">
                    <a16:creationId xmlns:a16="http://schemas.microsoft.com/office/drawing/2014/main" id="{F6DAE941-456D-4E1D-AA04-CC87AA2D0672}"/>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6036;p93">
                <a:extLst>
                  <a:ext uri="{FF2B5EF4-FFF2-40B4-BE49-F238E27FC236}">
                    <a16:creationId xmlns:a16="http://schemas.microsoft.com/office/drawing/2014/main" id="{CE426183-3A2A-459E-924B-CDE9E1861AE1}"/>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8" name="Google Shape;6037;p93">
              <a:extLst>
                <a:ext uri="{FF2B5EF4-FFF2-40B4-BE49-F238E27FC236}">
                  <a16:creationId xmlns:a16="http://schemas.microsoft.com/office/drawing/2014/main" id="{61828636-7ADE-48F6-B6BF-7D47D672A1B4}"/>
                </a:ext>
              </a:extLst>
            </p:cNvPr>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6038;p93">
              <a:extLst>
                <a:ext uri="{FF2B5EF4-FFF2-40B4-BE49-F238E27FC236}">
                  <a16:creationId xmlns:a16="http://schemas.microsoft.com/office/drawing/2014/main" id="{A1DEC1C0-310D-4BD3-BA07-5C0FD4C4FB31}"/>
                </a:ext>
              </a:extLst>
            </p:cNvPr>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6039;p93">
              <a:extLst>
                <a:ext uri="{FF2B5EF4-FFF2-40B4-BE49-F238E27FC236}">
                  <a16:creationId xmlns:a16="http://schemas.microsoft.com/office/drawing/2014/main" id="{089973A7-F531-4F25-BCDE-A7679F89CB9A}"/>
                </a:ext>
              </a:extLst>
            </p:cNvPr>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6040;p93">
              <a:extLst>
                <a:ext uri="{FF2B5EF4-FFF2-40B4-BE49-F238E27FC236}">
                  <a16:creationId xmlns:a16="http://schemas.microsoft.com/office/drawing/2014/main" id="{C7BD579E-8D20-4065-B7C0-1C498D3524AA}"/>
                </a:ext>
              </a:extLst>
            </p:cNvPr>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6041;p93">
              <a:extLst>
                <a:ext uri="{FF2B5EF4-FFF2-40B4-BE49-F238E27FC236}">
                  <a16:creationId xmlns:a16="http://schemas.microsoft.com/office/drawing/2014/main" id="{ECF3E118-87D0-4F93-B741-27688B75E0DC}"/>
                </a:ext>
              </a:extLst>
            </p:cNvPr>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6042;p93">
              <a:extLst>
                <a:ext uri="{FF2B5EF4-FFF2-40B4-BE49-F238E27FC236}">
                  <a16:creationId xmlns:a16="http://schemas.microsoft.com/office/drawing/2014/main" id="{881667B8-6FD5-4379-A3EF-E07FAAE9C292}"/>
                </a:ext>
              </a:extLst>
            </p:cNvPr>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6043;p93">
              <a:extLst>
                <a:ext uri="{FF2B5EF4-FFF2-40B4-BE49-F238E27FC236}">
                  <a16:creationId xmlns:a16="http://schemas.microsoft.com/office/drawing/2014/main" id="{A6FB9F91-F681-437A-A576-DD9500EAA852}"/>
                </a:ext>
              </a:extLst>
            </p:cNvPr>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6044;p93">
              <a:extLst>
                <a:ext uri="{FF2B5EF4-FFF2-40B4-BE49-F238E27FC236}">
                  <a16:creationId xmlns:a16="http://schemas.microsoft.com/office/drawing/2014/main" id="{6C84C07C-8A33-4C49-803F-ED2CCBBFD29D}"/>
                </a:ext>
              </a:extLst>
            </p:cNvPr>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6045;p93">
              <a:extLst>
                <a:ext uri="{FF2B5EF4-FFF2-40B4-BE49-F238E27FC236}">
                  <a16:creationId xmlns:a16="http://schemas.microsoft.com/office/drawing/2014/main" id="{70FD0FD0-5254-41E4-B0FC-9F7AE728210D}"/>
                </a:ext>
              </a:extLst>
            </p:cNvPr>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57" name="Google Shape;6046;p93">
              <a:extLst>
                <a:ext uri="{FF2B5EF4-FFF2-40B4-BE49-F238E27FC236}">
                  <a16:creationId xmlns:a16="http://schemas.microsoft.com/office/drawing/2014/main" id="{980C61BD-F9D0-4E8E-B4E8-F5E5B956B04A}"/>
                </a:ext>
              </a:extLst>
            </p:cNvPr>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6047;p93">
              <a:extLst>
                <a:ext uri="{FF2B5EF4-FFF2-40B4-BE49-F238E27FC236}">
                  <a16:creationId xmlns:a16="http://schemas.microsoft.com/office/drawing/2014/main" id="{9B436503-5557-4F94-8037-66F32517EF78}"/>
                </a:ext>
              </a:extLst>
            </p:cNvPr>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6048;p93">
              <a:extLst>
                <a:ext uri="{FF2B5EF4-FFF2-40B4-BE49-F238E27FC236}">
                  <a16:creationId xmlns:a16="http://schemas.microsoft.com/office/drawing/2014/main" id="{3DC54204-E97C-4EB5-9966-8E35FFE6E1CC}"/>
                </a:ext>
              </a:extLst>
            </p:cNvPr>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6049;p93">
              <a:extLst>
                <a:ext uri="{FF2B5EF4-FFF2-40B4-BE49-F238E27FC236}">
                  <a16:creationId xmlns:a16="http://schemas.microsoft.com/office/drawing/2014/main" id="{02335D4F-0A16-4E08-8E70-A7479FD4BD7E}"/>
                </a:ext>
              </a:extLst>
            </p:cNvPr>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6050;p93">
              <a:extLst>
                <a:ext uri="{FF2B5EF4-FFF2-40B4-BE49-F238E27FC236}">
                  <a16:creationId xmlns:a16="http://schemas.microsoft.com/office/drawing/2014/main" id="{D0931975-1090-4455-8E84-465C97E5FF5E}"/>
                </a:ext>
              </a:extLst>
            </p:cNvPr>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6051;p93">
              <a:extLst>
                <a:ext uri="{FF2B5EF4-FFF2-40B4-BE49-F238E27FC236}">
                  <a16:creationId xmlns:a16="http://schemas.microsoft.com/office/drawing/2014/main" id="{A2366F3B-BC0D-4730-B9CE-5B43302DEBEB}"/>
                </a:ext>
              </a:extLst>
            </p:cNvPr>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6052;p93">
              <a:extLst>
                <a:ext uri="{FF2B5EF4-FFF2-40B4-BE49-F238E27FC236}">
                  <a16:creationId xmlns:a16="http://schemas.microsoft.com/office/drawing/2014/main" id="{DA5C1F1B-766A-4143-835B-E4603A4B64DE}"/>
                </a:ext>
              </a:extLst>
            </p:cNvPr>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6053;p93">
              <a:extLst>
                <a:ext uri="{FF2B5EF4-FFF2-40B4-BE49-F238E27FC236}">
                  <a16:creationId xmlns:a16="http://schemas.microsoft.com/office/drawing/2014/main" id="{4DC62A7D-43C0-426C-B65B-D4666BFB8D8B}"/>
                </a:ext>
              </a:extLst>
            </p:cNvPr>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6054;p93">
              <a:extLst>
                <a:ext uri="{FF2B5EF4-FFF2-40B4-BE49-F238E27FC236}">
                  <a16:creationId xmlns:a16="http://schemas.microsoft.com/office/drawing/2014/main" id="{9B83B623-F1F2-4827-9ABD-62015AD3CCBE}"/>
                </a:ext>
              </a:extLst>
            </p:cNvPr>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6055;p93">
              <a:extLst>
                <a:ext uri="{FF2B5EF4-FFF2-40B4-BE49-F238E27FC236}">
                  <a16:creationId xmlns:a16="http://schemas.microsoft.com/office/drawing/2014/main" id="{A85A8B0B-AE2D-41DC-84B0-7F3D0EE03F31}"/>
                </a:ext>
              </a:extLst>
            </p:cNvPr>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67" name="Google Shape;6056;p93">
              <a:extLst>
                <a:ext uri="{FF2B5EF4-FFF2-40B4-BE49-F238E27FC236}">
                  <a16:creationId xmlns:a16="http://schemas.microsoft.com/office/drawing/2014/main" id="{3047F745-0B5F-476A-AF7F-7EA3B8DA567C}"/>
                </a:ext>
              </a:extLst>
            </p:cNvPr>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6057;p93">
              <a:extLst>
                <a:ext uri="{FF2B5EF4-FFF2-40B4-BE49-F238E27FC236}">
                  <a16:creationId xmlns:a16="http://schemas.microsoft.com/office/drawing/2014/main" id="{0B8A6F5E-6A57-4657-80DD-2C062B2FEAEE}"/>
                </a:ext>
              </a:extLst>
            </p:cNvPr>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6058;p93">
              <a:extLst>
                <a:ext uri="{FF2B5EF4-FFF2-40B4-BE49-F238E27FC236}">
                  <a16:creationId xmlns:a16="http://schemas.microsoft.com/office/drawing/2014/main" id="{08F50087-F283-4A48-9116-4FD30970DE08}"/>
                </a:ext>
              </a:extLst>
            </p:cNvPr>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6059;p93">
              <a:extLst>
                <a:ext uri="{FF2B5EF4-FFF2-40B4-BE49-F238E27FC236}">
                  <a16:creationId xmlns:a16="http://schemas.microsoft.com/office/drawing/2014/main" id="{29ADECC3-6DB5-4AEC-A010-A8BB60DC93C8}"/>
                </a:ext>
              </a:extLst>
            </p:cNvPr>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6060;p93">
              <a:extLst>
                <a:ext uri="{FF2B5EF4-FFF2-40B4-BE49-F238E27FC236}">
                  <a16:creationId xmlns:a16="http://schemas.microsoft.com/office/drawing/2014/main" id="{2C7EBFAD-1359-4540-89F7-CFF4B184E21B}"/>
                </a:ext>
              </a:extLst>
            </p:cNvPr>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6061;p93">
              <a:extLst>
                <a:ext uri="{FF2B5EF4-FFF2-40B4-BE49-F238E27FC236}">
                  <a16:creationId xmlns:a16="http://schemas.microsoft.com/office/drawing/2014/main" id="{DAE666C3-0B7D-43B1-A947-F83334B6CC8B}"/>
                </a:ext>
              </a:extLst>
            </p:cNvPr>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73" name="Google Shape;6062;p93">
              <a:extLst>
                <a:ext uri="{FF2B5EF4-FFF2-40B4-BE49-F238E27FC236}">
                  <a16:creationId xmlns:a16="http://schemas.microsoft.com/office/drawing/2014/main" id="{465B42F6-D30A-428B-88D9-386EF6D9906C}"/>
                </a:ext>
              </a:extLst>
            </p:cNvPr>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6063;p93">
              <a:extLst>
                <a:ext uri="{FF2B5EF4-FFF2-40B4-BE49-F238E27FC236}">
                  <a16:creationId xmlns:a16="http://schemas.microsoft.com/office/drawing/2014/main" id="{0DE7F1D4-F7F1-4530-AECE-E9B6CD5014B9}"/>
                </a:ext>
              </a:extLst>
            </p:cNvPr>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6064;p93">
              <a:extLst>
                <a:ext uri="{FF2B5EF4-FFF2-40B4-BE49-F238E27FC236}">
                  <a16:creationId xmlns:a16="http://schemas.microsoft.com/office/drawing/2014/main" id="{BE5F7407-3C3C-4265-A5EE-4A77097514F7}"/>
                </a:ext>
              </a:extLst>
            </p:cNvPr>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6065;p93">
              <a:extLst>
                <a:ext uri="{FF2B5EF4-FFF2-40B4-BE49-F238E27FC236}">
                  <a16:creationId xmlns:a16="http://schemas.microsoft.com/office/drawing/2014/main" id="{97F9BB3D-7094-4C0D-91B0-B40448CB28CC}"/>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6066;p93">
              <a:extLst>
                <a:ext uri="{FF2B5EF4-FFF2-40B4-BE49-F238E27FC236}">
                  <a16:creationId xmlns:a16="http://schemas.microsoft.com/office/drawing/2014/main" id="{D7AC0935-C9C7-4459-A378-8F5668926B08}"/>
                </a:ext>
              </a:extLst>
            </p:cNvPr>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6067;p93">
              <a:extLst>
                <a:ext uri="{FF2B5EF4-FFF2-40B4-BE49-F238E27FC236}">
                  <a16:creationId xmlns:a16="http://schemas.microsoft.com/office/drawing/2014/main" id="{CB7F2180-3B27-4700-9DF3-340A7E60B125}"/>
                </a:ext>
              </a:extLst>
            </p:cNvPr>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6068;p93">
              <a:extLst>
                <a:ext uri="{FF2B5EF4-FFF2-40B4-BE49-F238E27FC236}">
                  <a16:creationId xmlns:a16="http://schemas.microsoft.com/office/drawing/2014/main" id="{52452D6A-C3C6-4B6B-97F2-41B2235035F4}"/>
                </a:ext>
              </a:extLst>
            </p:cNvPr>
            <p:cNvSpPr/>
            <p:nvPr/>
          </p:nvSpPr>
          <p:spPr>
            <a:xfrm>
              <a:off x="4036853" y="2853608"/>
              <a:ext cx="1250" cy="1205"/>
            </a:xfrm>
            <a:custGeom>
              <a:avLst/>
              <a:gdLst/>
              <a:ahLst/>
              <a:cxnLst/>
              <a:rect l="l" t="t" r="r" b="b"/>
              <a:pathLst>
                <a:path w="105" h="106" fill="none" extrusionOk="0">
                  <a:moveTo>
                    <a:pt x="105" y="105"/>
                  </a:moveTo>
                  <a:lnTo>
                    <a:pt x="0" y="1"/>
                  </a:lnTo>
                </a:path>
              </a:pathLst>
            </a:custGeom>
            <a:ln>
              <a:headEnd type="none" w="sm" len="sm"/>
              <a:tailEnd type="none" w="sm" len="s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6069;p93">
              <a:extLst>
                <a:ext uri="{FF2B5EF4-FFF2-40B4-BE49-F238E27FC236}">
                  <a16:creationId xmlns:a16="http://schemas.microsoft.com/office/drawing/2014/main" id="{DFDF4247-8A4B-4735-BFE0-D5770EFD8D70}"/>
                </a:ext>
              </a:extLst>
            </p:cNvPr>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6070;p93">
              <a:extLst>
                <a:ext uri="{FF2B5EF4-FFF2-40B4-BE49-F238E27FC236}">
                  <a16:creationId xmlns:a16="http://schemas.microsoft.com/office/drawing/2014/main" id="{1911854A-B731-4B8C-B8C7-A842887604F8}"/>
                </a:ext>
              </a:extLst>
            </p:cNvPr>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6071;p93">
              <a:extLst>
                <a:ext uri="{FF2B5EF4-FFF2-40B4-BE49-F238E27FC236}">
                  <a16:creationId xmlns:a16="http://schemas.microsoft.com/office/drawing/2014/main" id="{AC4FA942-EF1B-4302-8144-D232F64602CC}"/>
                </a:ext>
              </a:extLst>
            </p:cNvPr>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3907566934"/>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838549E5_E6FA_4FCB_93FB_B092CE5B520D&quot;,&quot;SourceFullName&quot;:&quot;https://www.youtube.com/embed/K6WGjKm1JZo?feature=oembed&quot;,&quot;LastUpdate&quot;:&quot;2021-12-31 1:41 AM&quot;,&quot;UpdatedBy&quot;:&quot;backt&quot;,&quot;IsLinked&quot;:false,&quot;IsBrokenLink&quot;:false,&quot;Type&quot;:2}"/>
</p:tagLst>
</file>

<file path=ppt/tags/tag5.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5378</TotalTime>
  <Words>1617</Words>
  <Application>Microsoft Office PowerPoint</Application>
  <PresentationFormat>Widescreen</PresentationFormat>
  <Paragraphs>343</Paragraphs>
  <Slides>43</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43</vt:i4>
      </vt:variant>
    </vt:vector>
  </HeadingPairs>
  <TitlesOfParts>
    <vt:vector size="55" baseType="lpstr">
      <vt:lpstr>Arial</vt:lpstr>
      <vt:lpstr>Arial</vt:lpstr>
      <vt:lpstr>Arimo</vt:lpstr>
      <vt:lpstr>Calibri</vt:lpstr>
      <vt:lpstr>charter</vt:lpstr>
      <vt:lpstr>Cinzel</vt:lpstr>
      <vt:lpstr>icomoon</vt:lpstr>
      <vt:lpstr>Saira SemiCondensed</vt:lpstr>
      <vt:lpstr>Saira SemiCondensed ExtraBold</vt:lpstr>
      <vt:lpstr>Sora</vt:lpstr>
      <vt:lpstr>Tw Cen MT</vt:lpstr>
      <vt:lpstr>Circuit</vt:lpstr>
      <vt:lpstr>Advanced Gameplay Mechanics</vt:lpstr>
      <vt:lpstr>Table of contents | Agenda</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The metaverse is already here — it’s called Fortnite </vt:lpstr>
      <vt:lpstr>Survival Horror (1)</vt:lpstr>
      <vt:lpstr>Metaverse concept (2)</vt:lpstr>
      <vt:lpstr>Survival Horror (3)</vt:lpstr>
      <vt:lpstr>PowerPoint Presentation</vt:lpstr>
      <vt:lpstr>PowerPoint Presentation</vt:lpstr>
      <vt:lpstr>User Experience</vt:lpstr>
      <vt:lpstr>PowerPoint Presentation</vt:lpstr>
      <vt:lpstr>Gameplay mechanics - DEMO</vt:lpstr>
      <vt:lpstr>Gameplay mechanics - technical</vt:lpstr>
      <vt:lpstr>Gameplay mechanics - technical</vt:lpstr>
      <vt:lpstr>Gameplay mechanics - technical</vt:lpstr>
      <vt:lpstr>Gameplay mechanics - technical</vt:lpstr>
      <vt:lpstr>PowerPoint Presentation</vt:lpstr>
      <vt:lpstr>PowerPoint Presentation</vt:lpstr>
      <vt:lpstr>SDLC &amp; DEV-OPS for R&amp;D</vt:lpstr>
      <vt:lpstr>PowerPoint Presentation</vt:lpstr>
      <vt:lpstr>PowerPoint Presentation</vt:lpstr>
      <vt:lpstr>PowerPoint Presentation</vt:lpstr>
      <vt:lpstr>Enter The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450</cp:revision>
  <dcterms:created xsi:type="dcterms:W3CDTF">2021-12-20T17:41:23Z</dcterms:created>
  <dcterms:modified xsi:type="dcterms:W3CDTF">2022-01-08T17:24:11Z</dcterms:modified>
</cp:coreProperties>
</file>